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6" r:id="rId2"/>
    <p:sldId id="258" r:id="rId3"/>
    <p:sldId id="298" r:id="rId4"/>
    <p:sldId id="302" r:id="rId5"/>
    <p:sldId id="301" r:id="rId6"/>
    <p:sldId id="300" r:id="rId7"/>
    <p:sldId id="303" r:id="rId8"/>
    <p:sldId id="305" r:id="rId9"/>
    <p:sldId id="271" r:id="rId10"/>
    <p:sldId id="306" r:id="rId11"/>
    <p:sldId id="307" r:id="rId12"/>
    <p:sldId id="277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0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5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92F67-FEB5-9240-B11A-A4CA2F9E6472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D6EC8-F916-2F48-A67B-D8369C7B6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430D-85C2-7E4D-9C82-D980BA31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2C927-3B79-0042-B7D0-C645B9D46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F9351-D694-EC47-ABDC-BA301BD7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BA3A-4A5C-CA4A-A236-39114E450704}" type="datetime1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FBB8B-8082-E347-81BE-0F1D8DEB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A567-F566-2A42-B056-A6556AE4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5642-D254-164A-A822-68840493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0116D-AB27-7042-A415-3139354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48D5-5D37-9849-B4EA-A144BBC2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1BE8-57C2-DF4B-8CC1-A76335969E36}" type="datetime1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0D2B-F43A-0044-BA4B-EE3EC577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0259C-7212-E040-9C94-998A706D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1C02B-1947-D241-AAAC-8E69E6AEB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78221-1101-7642-88FA-5E3F0EFD1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FBAB1-6AF7-B24B-940D-487951CB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E98-7B42-984F-8E46-35C61B13911E}" type="datetime1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7149-469C-1545-BD5F-31B4D4A6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CC42-2055-494B-9295-91507D18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3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7A7B-3CAB-AE48-9E48-4D008926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BDAE-70FD-9343-8FF4-28A6A1A2E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23BD6-8FB9-1A4D-A827-04FCC367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8572-76E5-B04C-8DDA-4DE0CB5D6DA1}" type="datetime1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3DEBC-DB76-AD49-8C06-318F868D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1C2D-E39C-A24D-998C-3E4D9963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2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36C7-9D34-DB42-9703-4F9D78D1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22AD9-49B8-384B-849F-1048DD16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33168-BA8A-244A-86E9-44887915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EEF4-38D6-3B49-899B-E93D92502DD9}" type="datetime1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1221-D584-B047-8337-E9A9897C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51BF-82BB-604E-924D-A30574C3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D0AF-EA28-0A43-A118-9AB909FB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68C8-DB48-E54E-A711-DE8B41D83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5769A-2EB6-9748-990C-C38B9F231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99A0C-87E7-0549-AB8C-6C97C42C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3D17-AF10-DB48-B387-1C0A2EB9311E}" type="datetime1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47C0C-6501-734F-89FA-B86E6179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7808F-B50C-3E40-832A-3BDBDE99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76D9-B3E9-2A41-BE03-4F5C4278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933D4-9B7A-5440-A6BC-B5D53A64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FB902-2834-7343-8F37-CAA3F4121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A2E46-AA4F-0240-B3D5-59A2D0437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C5051-E6EC-FC43-AFC8-1D6CD975E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14A53-ACBC-CF46-A2CC-13D211D0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8A61-00F7-4445-A889-25063CCC37F6}" type="datetime1">
              <a:rPr lang="en-US" smtClean="0"/>
              <a:t>5/8/20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9BDEE-970B-9B40-92E4-DF1E79C3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901A3-1F70-F040-960C-C3EE3C3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40FA-D735-0244-A670-3315C689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2F102-B018-3A49-A459-89209B0A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077E-C90F-1540-B860-A5BFFE7129C4}" type="datetime1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5025F-A738-F64E-8810-34269085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CC900-067C-CC4B-B8D0-F4812275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C6EA9-BEEA-C94F-8ADA-FCDA43DA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457E-D8AB-D54C-A899-191E2E055272}" type="datetime1">
              <a:rPr lang="en-US" smtClean="0"/>
              <a:t>5/8/20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7E529-DC3B-2744-8EBE-E0180237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27D47-0312-DE44-BE96-B35C7D98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6A0D-FEB8-3E46-975A-CE95B8A6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21B4F-F1A7-7C45-B911-D3F11593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4BA03-89AD-6E4D-8FC9-AB576D3F3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9EDAF-7622-5649-8087-4C42CFB9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DA5F-040C-5241-96BB-C5713ACCF4F9}" type="datetime1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44C39-F339-0F44-9B46-0CA50B3F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8DF4-C3A4-BB46-8047-E9402456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9039-97C0-F744-A2FE-AC0212AD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0FB14-0B61-CB46-A3A5-8200695B0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716B3-28A3-524F-9BFC-64B23F76B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11CF4-60B7-7648-84C9-9AA3B252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FB7E-5995-F04E-997F-38BDF04F33C4}" type="datetime1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80C60-2DF0-4141-9A8E-7FE9B88D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259C4-826F-F44D-B957-526CB83A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0D801-5095-6545-8A35-6EDC5533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CD0-2DFB-2549-8567-1FC35037C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AD27-9451-D847-B78E-76697B168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F98C-D56D-C449-8117-ADC990AD42B8}" type="datetime1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807D-BB5F-7A44-AB2B-E69D5B7F0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8855-D181-7140-BE8D-0760F2077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CE18-3B7E-9F4F-8772-DABA8EB2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equity.berkeley.edu/newsletter-february-2020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D7740-747D-544D-8E39-1B298AEFA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sz="3300" b="1">
                <a:solidFill>
                  <a:srgbClr val="FFFFFF"/>
                </a:solidFill>
              </a:rPr>
              <a:t>How to Expand Health Care Coverage to Undocumented Immigrants?</a:t>
            </a:r>
            <a:br>
              <a:rPr lang="en-US" sz="3300" b="1">
                <a:solidFill>
                  <a:srgbClr val="FFFFFF"/>
                </a:solidFill>
              </a:rPr>
            </a:br>
            <a:endParaRPr lang="en-US" sz="3300" b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71041-62D6-EB4D-9B44-1C997B30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Arturo Vargas Bustamante, PhD MPP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Associate Professor of Health Policy &amp; Management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avb@ucla.edu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FC1EE-702D-A44D-8E3F-C9D13873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5" y="1792383"/>
            <a:ext cx="1517772" cy="3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F7A0F-2C50-CF43-83CF-A6362F7A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70" y="325192"/>
            <a:ext cx="5843799" cy="62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79CAA-439F-D14F-B4CC-681F3538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6383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A67A3F-5A0B-FB4E-B9A6-A356AB9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6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State and local governments can expand coverage to undocumented immigrants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Policy toolkit shows this variation and draws lessons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Available online: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https://healthequity.berkeley.edu/newsletter-february-2020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9260-FBFC-B945-9D97-7FA967C8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7F82-12F3-F049-9BE6-2F9A7E5D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961"/>
            <a:ext cx="10515600" cy="404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Funding for this research was provided by the California Initiative for Health Equity &amp; Action (Cal-IHEA), a statewide health equity research translation center of the University of California. The authors’ views and recommendations do not necessarily represent those of Cal-IHEA or the Regents of the University of California.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189" y="3876999"/>
            <a:ext cx="2743200" cy="28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D7740-747D-544D-8E39-1B298AEFA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How to Expand Health Care Coverage to Undocumented Immigrants?</a:t>
            </a:r>
            <a:br>
              <a:rPr lang="en-US" sz="3300" b="1" dirty="0">
                <a:solidFill>
                  <a:srgbClr val="FFFFFF"/>
                </a:solidFill>
              </a:rPr>
            </a:br>
            <a:endParaRPr lang="en-US" sz="33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71041-62D6-EB4D-9B44-1C997B30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Arturo Vargas Bustamante, PhD MPP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Associate Professor of Health Policy &amp; Management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avb@ucla.edu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FC1EE-702D-A44D-8E3F-C9D13873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5" y="1792383"/>
            <a:ext cx="1517772" cy="3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9260-FBFC-B945-9D97-7FA967C8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7F82-12F3-F049-9BE6-2F9A7E5D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944890" cy="345061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Access to Care &amp; Undocumented Immigrants</a:t>
            </a:r>
          </a:p>
          <a:p>
            <a:endParaRPr lang="en-US" sz="2400" dirty="0"/>
          </a:p>
          <a:p>
            <a:r>
              <a:rPr lang="en-US" sz="2400" dirty="0"/>
              <a:t>Policy Options</a:t>
            </a:r>
          </a:p>
          <a:p>
            <a:endParaRPr lang="en-US" sz="2400" dirty="0"/>
          </a:p>
          <a:p>
            <a:r>
              <a:rPr lang="en-US" sz="2400" dirty="0"/>
              <a:t>State Initiatives</a:t>
            </a:r>
          </a:p>
          <a:p>
            <a:endParaRPr lang="en-US" sz="2400" dirty="0"/>
          </a:p>
          <a:p>
            <a:r>
              <a:rPr lang="en-US" sz="2400" dirty="0"/>
              <a:t>Local and Community Initiatives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D4709F-5B81-E744-A34B-D9080EF7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11" y="1217119"/>
            <a:ext cx="7064213" cy="45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3F7134-1AF7-6547-AF9C-CE6450F2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5292" cy="1491440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AC5D27-0E96-4447-BCEF-F583EC1E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72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Undocumented immigrants are </a:t>
            </a:r>
            <a:r>
              <a:rPr lang="en-US" sz="2400" b="1" dirty="0">
                <a:latin typeface="Helvetica" charset="0"/>
                <a:ea typeface="ＭＳ Ｐゴシック" charset="0"/>
                <a:cs typeface="ＭＳ Ｐゴシック" charset="0"/>
              </a:rPr>
              <a:t>ineligible to enroll in ACA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-sponsored programs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Too many undocumented </a:t>
            </a:r>
            <a:r>
              <a:rPr lang="en-US" sz="2400" dirty="0"/>
              <a:t>immigrants lack health insurance coverage and access to care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New “public charge” regulations </a:t>
            </a:r>
            <a:r>
              <a:rPr lang="en-US" sz="2400" dirty="0"/>
              <a:t>are likely to discourage access to care even more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If present trends continue, undocumented adults will </a:t>
            </a:r>
            <a:r>
              <a:rPr lang="en-US" sz="2400" b="1" dirty="0">
                <a:latin typeface="Helvetica" charset="0"/>
                <a:ea typeface="ＭＳ Ｐゴシック" charset="0"/>
                <a:cs typeface="ＭＳ Ｐゴシック" charset="0"/>
              </a:rPr>
              <a:t>face increasing access to care barriers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ADC97-E261-5B44-A973-C64FFBAD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153000"/>
            <a:ext cx="7661650" cy="53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EAA64-9324-CA41-B8B5-E9210F94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08" y="821292"/>
            <a:ext cx="7490694" cy="52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3DBE90-542C-3447-8531-9E280CF4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84524" cy="1325563"/>
          </a:xfrm>
        </p:spPr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2DDE9B-A1E3-4142-8D13-FFA0EFFE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84524" cy="4895850"/>
          </a:xfrm>
        </p:spPr>
        <p:txBody>
          <a:bodyPr>
            <a:normAutofit/>
          </a:bodyPr>
          <a:lstStyle/>
          <a:p>
            <a:r>
              <a:rPr lang="en-US" sz="2400" dirty="0"/>
              <a:t>Assumption: Federal inaction -  No short-term solution for undocumented immigrants</a:t>
            </a:r>
          </a:p>
          <a:p>
            <a:endParaRPr lang="en-US" sz="2400" dirty="0"/>
          </a:p>
          <a:p>
            <a:r>
              <a:rPr lang="en-US" sz="2400" dirty="0"/>
              <a:t>What can be done at the state and local level?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dirty="0"/>
              <a:t>To identify policy options to expend coverage to the undocumented, we examined: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Innovations at the state and local level</a:t>
            </a:r>
          </a:p>
          <a:p>
            <a:pPr lvl="1"/>
            <a:r>
              <a:rPr lang="en-US" dirty="0"/>
              <a:t>Selected cases to identify best practices</a:t>
            </a:r>
          </a:p>
          <a:p>
            <a:pPr lvl="1"/>
            <a:r>
              <a:rPr lang="en-US" dirty="0"/>
              <a:t>Lessons &amp; useful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0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59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7B5FC-B954-5648-BF32-B019F8F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8170"/>
            <a:ext cx="1462088" cy="3216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DAE4E-C976-0042-BB30-A9B7A3B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665CE18-3B7E-9F4F-8772-DABA8EB2AA6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41C2D6-D300-FD42-A471-3035714C1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55" y="254220"/>
            <a:ext cx="6108186" cy="64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4AB5-C7FF-0F46-8A74-F8B3347C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CE18-3B7E-9F4F-8772-DABA8EB2AA69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94" y="371192"/>
            <a:ext cx="9200482" cy="61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276</Words>
  <Application>Microsoft Macintosh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How to Expand Health Care Coverage to Undocumented Immigrants? </vt:lpstr>
      <vt:lpstr>Agenda</vt:lpstr>
      <vt:lpstr>PowerPoint Presentation</vt:lpstr>
      <vt:lpstr>The Problem</vt:lpstr>
      <vt:lpstr>PowerPoint Presentation</vt:lpstr>
      <vt:lpstr>PowerPoint Presentation</vt:lpstr>
      <vt:lpstr>Policy Options</vt:lpstr>
      <vt:lpstr>PowerPoint Presentation</vt:lpstr>
      <vt:lpstr>PowerPoint Presentation</vt:lpstr>
      <vt:lpstr>PowerPoint Presentation</vt:lpstr>
      <vt:lpstr>Conclusion</vt:lpstr>
      <vt:lpstr>Acknowledgements</vt:lpstr>
      <vt:lpstr>How to Expand Health Care Coverage to Undocumented Immigrants?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Expand Health Care Coverage to Undocumented Immigrants? </dc:title>
  <dc:creator>Arturo Bustamante</dc:creator>
  <cp:lastModifiedBy>Arturo Bustamante</cp:lastModifiedBy>
  <cp:revision>2</cp:revision>
  <dcterms:created xsi:type="dcterms:W3CDTF">2020-05-09T00:33:47Z</dcterms:created>
  <dcterms:modified xsi:type="dcterms:W3CDTF">2020-05-09T00:48:55Z</dcterms:modified>
</cp:coreProperties>
</file>