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 id="214748372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j1j8NBCd3XgwZMieImJPQN4jw3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22b2dd9ce4_0_2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6" name="Google Shape;706;g222b2dd9ce4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415699e66f_0_5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Data excluded Medicare and dual eligible individuals. </a:t>
            </a:r>
            <a:endParaRPr/>
          </a:p>
        </p:txBody>
      </p:sp>
      <p:sp>
        <p:nvSpPr>
          <p:cNvPr id="788" name="Google Shape;788;g2415699e66f_0_5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415699e66f_0_5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Data excluded Medicare and dual eligible individuals. </a:t>
            </a:r>
            <a:endParaRPr/>
          </a:p>
        </p:txBody>
      </p:sp>
      <p:sp>
        <p:nvSpPr>
          <p:cNvPr id="799" name="Google Shape;799;g2415699e66f_0_5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415699e66f_0_5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0" name="Google Shape;810;g2415699e66f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2415699e66f_0_5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g2415699e66f_0_5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g2415699e66f_0_5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415699e66f_0_6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6" name="Google Shape;836;g2415699e66f_0_6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415699e66f_0_6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g2415699e66f_0_6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2415699e66f_0_6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Data excluded Medicare and dual eligible individuals. 138% FPL for a household of 4 = $ 41,400, for a household of 2 = $ 27,214</a:t>
            </a:r>
            <a:endParaRPr/>
          </a:p>
        </p:txBody>
      </p:sp>
      <p:sp>
        <p:nvSpPr>
          <p:cNvPr id="858" name="Google Shape;858;g2415699e66f_0_6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2415699e66f_0_6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6" name="Google Shape;866;g2415699e66f_0_6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415699e66f_0_6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Data excluded Medicare and dual eligible individuals. 138% FPL for a household of 4 = $ 41,400, for a household of 2 = $ 27,214</a:t>
            </a:r>
            <a:endParaRPr/>
          </a:p>
        </p:txBody>
      </p:sp>
      <p:sp>
        <p:nvSpPr>
          <p:cNvPr id="878" name="Google Shape;878;g2415699e66f_0_6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415699e66f_0_6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Data excluded Medicare and dual eligible individuals. 138% FPL for a household of 4 = $ 41,400, for a household of 2 = $ 27,214</a:t>
            </a:r>
            <a:endParaRPr/>
          </a:p>
        </p:txBody>
      </p:sp>
      <p:sp>
        <p:nvSpPr>
          <p:cNvPr id="886" name="Google Shape;886;g2415699e66f_0_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22b2dd9ce4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g222b2dd9ce4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7" name="Google Shape;717;g222b2dd9ce4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22b2dd9ce4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4" name="Google Shape;894;g222b2dd9ce4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2" name="Google Shape;9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415699e66f_0_5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3" name="Google Shape;723;g2415699e66f_0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415699e66f_0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g2415699e66f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415699e66f_0_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g2415699e66f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415699e66f_0_5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g2415699e66f_0_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415699e66f_0_5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figure shows distribution of the population by age in California has changed dramatically over the past 15 years because the profile of immigrants has changed - no longer younger immigrants but instead immigrants are staying permanently in the US, we are not going anywhere</a:t>
            </a:r>
            <a:endParaRPr/>
          </a:p>
          <a:p>
            <a:pPr indent="0" lvl="0" marL="0" rtl="0" algn="l">
              <a:lnSpc>
                <a:spcPct val="100000"/>
              </a:lnSpc>
              <a:spcBef>
                <a:spcPts val="0"/>
              </a:spcBef>
              <a:spcAft>
                <a:spcPts val="0"/>
              </a:spcAft>
              <a:buSzPts val="1400"/>
              <a:buNone/>
            </a:pPr>
            <a:r>
              <a:rPr lang="en-US"/>
              <a:t>-For instance, the 45-54 age group decreased for the US born population while there was a substantial increase amongst the foreign born</a:t>
            </a:r>
            <a:endParaRPr/>
          </a:p>
        </p:txBody>
      </p:sp>
      <p:sp>
        <p:nvSpPr>
          <p:cNvPr id="762" name="Google Shape;762;g2415699e66f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415699e66f_0_5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g2415699e66f_0_5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415699e66f_0_5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-Undocumented residents were excluded from receiving ACA subsidies to enroll in private insurance and from enrolling in federally-supported Medicaid</a:t>
            </a:r>
            <a:endParaRPr/>
          </a:p>
          <a:p>
            <a:pPr indent="0" lvl="0" marL="0" rtl="0" algn="l">
              <a:lnSpc>
                <a:spcPct val="100000"/>
              </a:lnSpc>
              <a:spcBef>
                <a:spcPts val="0"/>
              </a:spcBef>
              <a:spcAft>
                <a:spcPts val="0"/>
              </a:spcAft>
              <a:buSzPts val="1400"/>
              <a:buNone/>
            </a:pPr>
            <a:r>
              <a:rPr lang="en-US"/>
              <a:t>-Historically, undocumented immigrants who were income‑eligible for Medi‑Cal only qualified for coverage for their emergency‑ and pregnancy‑related services. Over the last several years, and in a number of steps, the Legislature has expanded comprehensive Medi‑Cal coverage to all income‑eligible undocumented immigrants who are under the age of 26 or over the age of 49. The Governor proposes to expand comprehensive Medi‑Cal coverage to all income‑eligible undocumented immigrants aged 26 through 49 (the last remaining population not eligible for comprehensive Medi‑Cal coverage) beginning no earlier than January 1, </a:t>
            </a:r>
            <a:r>
              <a:rPr lang="en-US">
                <a:extLst>
                  <a:ext uri="http://customooxmlschemas.google.com/">
                    <go:slidesCustomData xmlns:go="http://customooxmlschemas.google.com/" textRoundtripDataId="0"/>
                  </a:ext>
                </a:extLst>
              </a:rPr>
              <a:t>2024</a:t>
            </a:r>
            <a:r>
              <a:rPr lang="en-US"/>
              <a:t>. </a:t>
            </a:r>
            <a:endParaRPr/>
          </a:p>
          <a:p>
            <a:pPr indent="0" lvl="0" marL="0" rtl="0" algn="l">
              <a:lnSpc>
                <a:spcPct val="100000"/>
              </a:lnSpc>
              <a:spcBef>
                <a:spcPts val="0"/>
              </a:spcBef>
              <a:spcAft>
                <a:spcPts val="0"/>
              </a:spcAft>
              <a:buSzPts val="1400"/>
              <a:buNone/>
            </a:pPr>
            <a:r>
              <a:rPr lang="en-US"/>
              <a:t>-They can purchase individual market coverage from the insurer (not through Covered California) </a:t>
            </a:r>
            <a:endParaRPr/>
          </a:p>
        </p:txBody>
      </p:sp>
      <p:sp>
        <p:nvSpPr>
          <p:cNvPr id="779" name="Google Shape;779;g2415699e66f_0_5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p:cSld name="Black">
    <p:bg>
      <p:bgPr>
        <a:solidFill>
          <a:schemeClr val="dk1"/>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3">
  <p:cSld name="Team 3">
    <p:spTree>
      <p:nvGrpSpPr>
        <p:cNvPr id="34" name="Shape 34"/>
        <p:cNvGrpSpPr/>
        <p:nvPr/>
      </p:nvGrpSpPr>
      <p:grpSpPr>
        <a:xfrm>
          <a:off x="0" y="0"/>
          <a:ext cx="0" cy="0"/>
          <a:chOff x="0" y="0"/>
          <a:chExt cx="0" cy="0"/>
        </a:xfrm>
      </p:grpSpPr>
      <p:sp>
        <p:nvSpPr>
          <p:cNvPr id="35" name="Google Shape;35;p47"/>
          <p:cNvSpPr/>
          <p:nvPr>
            <p:ph idx="2" type="pic"/>
          </p:nvPr>
        </p:nvSpPr>
        <p:spPr>
          <a:xfrm>
            <a:off x="838201" y="1861701"/>
            <a:ext cx="1905001" cy="3044222"/>
          </a:xfrm>
          <a:prstGeom prst="rect">
            <a:avLst/>
          </a:prstGeom>
          <a:solidFill>
            <a:schemeClr val="accent1"/>
          </a:solidFill>
          <a:ln>
            <a:noFill/>
          </a:ln>
        </p:spPr>
      </p:sp>
      <p:sp>
        <p:nvSpPr>
          <p:cNvPr id="36" name="Google Shape;36;p47"/>
          <p:cNvSpPr/>
          <p:nvPr>
            <p:ph idx="3" type="pic"/>
          </p:nvPr>
        </p:nvSpPr>
        <p:spPr>
          <a:xfrm>
            <a:off x="2990370" y="1861701"/>
            <a:ext cx="1905001" cy="3044222"/>
          </a:xfrm>
          <a:prstGeom prst="rect">
            <a:avLst/>
          </a:prstGeom>
          <a:solidFill>
            <a:schemeClr val="accent1"/>
          </a:solidFill>
          <a:ln>
            <a:noFill/>
          </a:ln>
        </p:spPr>
      </p:sp>
      <p:sp>
        <p:nvSpPr>
          <p:cNvPr id="37" name="Google Shape;37;p47"/>
          <p:cNvSpPr/>
          <p:nvPr>
            <p:ph idx="4" type="pic"/>
          </p:nvPr>
        </p:nvSpPr>
        <p:spPr>
          <a:xfrm>
            <a:off x="5142537" y="1861701"/>
            <a:ext cx="1905001" cy="3044222"/>
          </a:xfrm>
          <a:prstGeom prst="rect">
            <a:avLst/>
          </a:prstGeom>
          <a:solidFill>
            <a:schemeClr val="accent1"/>
          </a:solidFill>
          <a:ln>
            <a:noFill/>
          </a:ln>
        </p:spPr>
      </p:sp>
      <p:sp>
        <p:nvSpPr>
          <p:cNvPr id="38" name="Google Shape;38;p47"/>
          <p:cNvSpPr/>
          <p:nvPr>
            <p:ph idx="5" type="pic"/>
          </p:nvPr>
        </p:nvSpPr>
        <p:spPr>
          <a:xfrm>
            <a:off x="7294706" y="1861701"/>
            <a:ext cx="1905001" cy="3044222"/>
          </a:xfrm>
          <a:prstGeom prst="rect">
            <a:avLst/>
          </a:prstGeom>
          <a:solidFill>
            <a:schemeClr val="accent1"/>
          </a:solidFill>
          <a:ln>
            <a:noFill/>
          </a:ln>
        </p:spPr>
      </p:sp>
      <p:sp>
        <p:nvSpPr>
          <p:cNvPr id="39" name="Google Shape;39;p47"/>
          <p:cNvSpPr/>
          <p:nvPr>
            <p:ph idx="6" type="pic"/>
          </p:nvPr>
        </p:nvSpPr>
        <p:spPr>
          <a:xfrm>
            <a:off x="9446872" y="1861701"/>
            <a:ext cx="1905001" cy="3044222"/>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1">
  <p:cSld name="Three Image Slide 1">
    <p:spTree>
      <p:nvGrpSpPr>
        <p:cNvPr id="445" name="Shape 445"/>
        <p:cNvGrpSpPr/>
        <p:nvPr/>
      </p:nvGrpSpPr>
      <p:grpSpPr>
        <a:xfrm>
          <a:off x="0" y="0"/>
          <a:ext cx="0" cy="0"/>
          <a:chOff x="0" y="0"/>
          <a:chExt cx="0" cy="0"/>
        </a:xfrm>
      </p:grpSpPr>
      <p:sp>
        <p:nvSpPr>
          <p:cNvPr id="446" name="Google Shape;446;g2415699e66f_0_741"/>
          <p:cNvSpPr/>
          <p:nvPr/>
        </p:nvSpPr>
        <p:spPr>
          <a:xfrm flipH="1">
            <a:off x="4270801" y="-1"/>
            <a:ext cx="79212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447" name="Google Shape;447;g2415699e66f_0_741"/>
          <p:cNvSpPr/>
          <p:nvPr>
            <p:ph idx="2" type="pic"/>
          </p:nvPr>
        </p:nvSpPr>
        <p:spPr>
          <a:xfrm>
            <a:off x="5039330" y="936889"/>
            <a:ext cx="2376000" cy="2376000"/>
          </a:xfrm>
          <a:prstGeom prst="rect">
            <a:avLst/>
          </a:prstGeom>
          <a:solidFill>
            <a:schemeClr val="accent1"/>
          </a:solidFill>
          <a:ln>
            <a:noFill/>
          </a:ln>
        </p:spPr>
      </p:sp>
      <p:sp>
        <p:nvSpPr>
          <p:cNvPr id="448" name="Google Shape;448;g2415699e66f_0_741"/>
          <p:cNvSpPr/>
          <p:nvPr>
            <p:ph idx="3" type="pic"/>
          </p:nvPr>
        </p:nvSpPr>
        <p:spPr>
          <a:xfrm>
            <a:off x="5039330" y="3570651"/>
            <a:ext cx="2376000" cy="2376000"/>
          </a:xfrm>
          <a:prstGeom prst="rect">
            <a:avLst/>
          </a:prstGeom>
          <a:solidFill>
            <a:schemeClr val="accent1"/>
          </a:solidFill>
          <a:ln>
            <a:noFill/>
          </a:ln>
        </p:spPr>
      </p:sp>
      <p:sp>
        <p:nvSpPr>
          <p:cNvPr id="449" name="Google Shape;449;g2415699e66f_0_741"/>
          <p:cNvSpPr/>
          <p:nvPr>
            <p:ph idx="4" type="pic"/>
          </p:nvPr>
        </p:nvSpPr>
        <p:spPr>
          <a:xfrm>
            <a:off x="7683100" y="936889"/>
            <a:ext cx="3670800" cy="50097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3">
  <p:cSld name="Three Image Slide 3">
    <p:spTree>
      <p:nvGrpSpPr>
        <p:cNvPr id="450" name="Shape 450"/>
        <p:cNvGrpSpPr/>
        <p:nvPr/>
      </p:nvGrpSpPr>
      <p:grpSpPr>
        <a:xfrm>
          <a:off x="0" y="0"/>
          <a:ext cx="0" cy="0"/>
          <a:chOff x="0" y="0"/>
          <a:chExt cx="0" cy="0"/>
        </a:xfrm>
      </p:grpSpPr>
      <p:sp>
        <p:nvSpPr>
          <p:cNvPr id="451" name="Google Shape;451;g2415699e66f_0_746"/>
          <p:cNvSpPr/>
          <p:nvPr/>
        </p:nvSpPr>
        <p:spPr>
          <a:xfrm>
            <a:off x="1" y="4396153"/>
            <a:ext cx="12192000" cy="2461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52" name="Google Shape;452;g2415699e66f_0_746"/>
          <p:cNvSpPr/>
          <p:nvPr>
            <p:ph idx="2" type="pic"/>
          </p:nvPr>
        </p:nvSpPr>
        <p:spPr>
          <a:xfrm>
            <a:off x="1" y="2827244"/>
            <a:ext cx="3783300" cy="3192600"/>
          </a:xfrm>
          <a:prstGeom prst="rect">
            <a:avLst/>
          </a:prstGeom>
          <a:solidFill>
            <a:schemeClr val="accent1"/>
          </a:solidFill>
          <a:ln>
            <a:noFill/>
          </a:ln>
        </p:spPr>
      </p:sp>
      <p:sp>
        <p:nvSpPr>
          <p:cNvPr id="453" name="Google Shape;453;g2415699e66f_0_746"/>
          <p:cNvSpPr/>
          <p:nvPr>
            <p:ph idx="3" type="pic"/>
          </p:nvPr>
        </p:nvSpPr>
        <p:spPr>
          <a:xfrm>
            <a:off x="4204400" y="2827244"/>
            <a:ext cx="3783300" cy="3192600"/>
          </a:xfrm>
          <a:prstGeom prst="rect">
            <a:avLst/>
          </a:prstGeom>
          <a:solidFill>
            <a:schemeClr val="accent1"/>
          </a:solidFill>
          <a:ln>
            <a:noFill/>
          </a:ln>
        </p:spPr>
      </p:sp>
      <p:sp>
        <p:nvSpPr>
          <p:cNvPr id="454" name="Google Shape;454;g2415699e66f_0_746"/>
          <p:cNvSpPr/>
          <p:nvPr>
            <p:ph idx="4" type="pic"/>
          </p:nvPr>
        </p:nvSpPr>
        <p:spPr>
          <a:xfrm>
            <a:off x="8408800" y="2827244"/>
            <a:ext cx="3783300" cy="3192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4">
  <p:cSld name="Three Image Slide 4">
    <p:spTree>
      <p:nvGrpSpPr>
        <p:cNvPr id="455" name="Shape 455"/>
        <p:cNvGrpSpPr/>
        <p:nvPr/>
      </p:nvGrpSpPr>
      <p:grpSpPr>
        <a:xfrm>
          <a:off x="0" y="0"/>
          <a:ext cx="0" cy="0"/>
          <a:chOff x="0" y="0"/>
          <a:chExt cx="0" cy="0"/>
        </a:xfrm>
      </p:grpSpPr>
      <p:sp>
        <p:nvSpPr>
          <p:cNvPr id="456" name="Google Shape;456;g2415699e66f_0_751"/>
          <p:cNvSpPr/>
          <p:nvPr>
            <p:ph idx="2" type="pic"/>
          </p:nvPr>
        </p:nvSpPr>
        <p:spPr>
          <a:xfrm>
            <a:off x="4065495" y="0"/>
            <a:ext cx="4061100" cy="4050300"/>
          </a:xfrm>
          <a:prstGeom prst="rect">
            <a:avLst/>
          </a:prstGeom>
          <a:solidFill>
            <a:schemeClr val="accent1"/>
          </a:solidFill>
          <a:ln>
            <a:noFill/>
          </a:ln>
        </p:spPr>
      </p:sp>
      <p:sp>
        <p:nvSpPr>
          <p:cNvPr id="457" name="Google Shape;457;g2415699e66f_0_751"/>
          <p:cNvSpPr/>
          <p:nvPr>
            <p:ph idx="3" type="pic"/>
          </p:nvPr>
        </p:nvSpPr>
        <p:spPr>
          <a:xfrm>
            <a:off x="0" y="0"/>
            <a:ext cx="3945600" cy="6858000"/>
          </a:xfrm>
          <a:prstGeom prst="rect">
            <a:avLst/>
          </a:prstGeom>
          <a:solidFill>
            <a:schemeClr val="accent1"/>
          </a:solidFill>
          <a:ln>
            <a:noFill/>
          </a:ln>
        </p:spPr>
      </p:sp>
      <p:sp>
        <p:nvSpPr>
          <p:cNvPr id="458" name="Google Shape;458;g2415699e66f_0_751"/>
          <p:cNvSpPr/>
          <p:nvPr>
            <p:ph idx="4" type="pic"/>
          </p:nvPr>
        </p:nvSpPr>
        <p:spPr>
          <a:xfrm>
            <a:off x="8269893" y="0"/>
            <a:ext cx="3922200" cy="6858000"/>
          </a:xfrm>
          <a:prstGeom prst="rect">
            <a:avLst/>
          </a:prstGeom>
          <a:solidFill>
            <a:schemeClr val="accent1"/>
          </a:solidFill>
          <a:ln>
            <a:noFill/>
          </a:ln>
        </p:spPr>
      </p:sp>
      <p:sp>
        <p:nvSpPr>
          <p:cNvPr id="459" name="Google Shape;459;g2415699e66f_0_751"/>
          <p:cNvSpPr/>
          <p:nvPr/>
        </p:nvSpPr>
        <p:spPr>
          <a:xfrm>
            <a:off x="4065497" y="4188287"/>
            <a:ext cx="4061100" cy="2669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2">
  <p:cSld name="Four Image Slide 2">
    <p:spTree>
      <p:nvGrpSpPr>
        <p:cNvPr id="460" name="Shape 460"/>
        <p:cNvGrpSpPr/>
        <p:nvPr/>
      </p:nvGrpSpPr>
      <p:grpSpPr>
        <a:xfrm>
          <a:off x="0" y="0"/>
          <a:ext cx="0" cy="0"/>
          <a:chOff x="0" y="0"/>
          <a:chExt cx="0" cy="0"/>
        </a:xfrm>
      </p:grpSpPr>
      <p:sp>
        <p:nvSpPr>
          <p:cNvPr id="461" name="Google Shape;461;g2415699e66f_0_756"/>
          <p:cNvSpPr/>
          <p:nvPr/>
        </p:nvSpPr>
        <p:spPr>
          <a:xfrm flipH="1">
            <a:off x="0" y="-1"/>
            <a:ext cx="12192000" cy="408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cxnSp>
        <p:nvCxnSpPr>
          <p:cNvPr id="462" name="Google Shape;462;g2415699e66f_0_756"/>
          <p:cNvCxnSpPr/>
          <p:nvPr/>
        </p:nvCxnSpPr>
        <p:spPr>
          <a:xfrm rot="10800000">
            <a:off x="5837379" y="838199"/>
            <a:ext cx="360000" cy="0"/>
          </a:xfrm>
          <a:prstGeom prst="straightConnector1">
            <a:avLst/>
          </a:prstGeom>
          <a:noFill/>
          <a:ln cap="flat" cmpd="sng" w="63500">
            <a:solidFill>
              <a:schemeClr val="lt1"/>
            </a:solidFill>
            <a:prstDash val="solid"/>
            <a:miter lim="800000"/>
            <a:headEnd len="sm" w="sm" type="none"/>
            <a:tailEnd len="sm" w="sm" type="none"/>
          </a:ln>
        </p:spPr>
      </p:cxnSp>
      <p:sp>
        <p:nvSpPr>
          <p:cNvPr id="463" name="Google Shape;463;g2415699e66f_0_756"/>
          <p:cNvSpPr/>
          <p:nvPr>
            <p:ph idx="2" type="pic"/>
          </p:nvPr>
        </p:nvSpPr>
        <p:spPr>
          <a:xfrm>
            <a:off x="838203" y="2682086"/>
            <a:ext cx="2487300" cy="2827500"/>
          </a:xfrm>
          <a:prstGeom prst="rect">
            <a:avLst/>
          </a:prstGeom>
          <a:solidFill>
            <a:schemeClr val="accent1"/>
          </a:solidFill>
          <a:ln>
            <a:noFill/>
          </a:ln>
        </p:spPr>
      </p:sp>
      <p:sp>
        <p:nvSpPr>
          <p:cNvPr id="464" name="Google Shape;464;g2415699e66f_0_756"/>
          <p:cNvSpPr/>
          <p:nvPr>
            <p:ph idx="3" type="pic"/>
          </p:nvPr>
        </p:nvSpPr>
        <p:spPr>
          <a:xfrm>
            <a:off x="3514262" y="2682086"/>
            <a:ext cx="2487300" cy="2827500"/>
          </a:xfrm>
          <a:prstGeom prst="rect">
            <a:avLst/>
          </a:prstGeom>
          <a:solidFill>
            <a:schemeClr val="accent1"/>
          </a:solidFill>
          <a:ln>
            <a:noFill/>
          </a:ln>
        </p:spPr>
      </p:sp>
      <p:sp>
        <p:nvSpPr>
          <p:cNvPr id="465" name="Google Shape;465;g2415699e66f_0_756"/>
          <p:cNvSpPr/>
          <p:nvPr>
            <p:ph idx="4" type="pic"/>
          </p:nvPr>
        </p:nvSpPr>
        <p:spPr>
          <a:xfrm>
            <a:off x="6190321" y="2682086"/>
            <a:ext cx="2487300" cy="2827500"/>
          </a:xfrm>
          <a:prstGeom prst="rect">
            <a:avLst/>
          </a:prstGeom>
          <a:solidFill>
            <a:schemeClr val="accent1"/>
          </a:solidFill>
          <a:ln>
            <a:noFill/>
          </a:ln>
        </p:spPr>
      </p:sp>
      <p:sp>
        <p:nvSpPr>
          <p:cNvPr id="466" name="Google Shape;466;g2415699e66f_0_756"/>
          <p:cNvSpPr/>
          <p:nvPr>
            <p:ph idx="5" type="pic"/>
          </p:nvPr>
        </p:nvSpPr>
        <p:spPr>
          <a:xfrm>
            <a:off x="8866381" y="2682086"/>
            <a:ext cx="2487300" cy="28275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3">
  <p:cSld name="Image Gallery 3">
    <p:bg>
      <p:bgPr>
        <a:solidFill>
          <a:schemeClr val="dk1"/>
        </a:solidFill>
      </p:bgPr>
    </p:bg>
    <p:spTree>
      <p:nvGrpSpPr>
        <p:cNvPr id="467" name="Shape 467"/>
        <p:cNvGrpSpPr/>
        <p:nvPr/>
      </p:nvGrpSpPr>
      <p:grpSpPr>
        <a:xfrm>
          <a:off x="0" y="0"/>
          <a:ext cx="0" cy="0"/>
          <a:chOff x="0" y="0"/>
          <a:chExt cx="0" cy="0"/>
        </a:xfrm>
      </p:grpSpPr>
      <p:sp>
        <p:nvSpPr>
          <p:cNvPr id="468" name="Google Shape;468;g2415699e66f_0_763"/>
          <p:cNvSpPr/>
          <p:nvPr>
            <p:ph idx="2" type="pic"/>
          </p:nvPr>
        </p:nvSpPr>
        <p:spPr>
          <a:xfrm>
            <a:off x="8791226" y="838199"/>
            <a:ext cx="2562600" cy="2530800"/>
          </a:xfrm>
          <a:prstGeom prst="rect">
            <a:avLst/>
          </a:prstGeom>
          <a:solidFill>
            <a:schemeClr val="accent1"/>
          </a:solidFill>
          <a:ln>
            <a:noFill/>
          </a:ln>
        </p:spPr>
      </p:sp>
      <p:sp>
        <p:nvSpPr>
          <p:cNvPr id="469" name="Google Shape;469;g2415699e66f_0_763"/>
          <p:cNvSpPr/>
          <p:nvPr>
            <p:ph idx="3" type="pic"/>
          </p:nvPr>
        </p:nvSpPr>
        <p:spPr>
          <a:xfrm>
            <a:off x="8791226" y="3488973"/>
            <a:ext cx="2562600" cy="2530800"/>
          </a:xfrm>
          <a:prstGeom prst="rect">
            <a:avLst/>
          </a:prstGeom>
          <a:solidFill>
            <a:schemeClr val="accent1"/>
          </a:solidFill>
          <a:ln>
            <a:noFill/>
          </a:ln>
        </p:spPr>
      </p:sp>
      <p:sp>
        <p:nvSpPr>
          <p:cNvPr id="470" name="Google Shape;470;g2415699e66f_0_763"/>
          <p:cNvSpPr/>
          <p:nvPr>
            <p:ph idx="4" type="pic"/>
          </p:nvPr>
        </p:nvSpPr>
        <p:spPr>
          <a:xfrm>
            <a:off x="6108703" y="838199"/>
            <a:ext cx="2562600" cy="2530800"/>
          </a:xfrm>
          <a:prstGeom prst="rect">
            <a:avLst/>
          </a:prstGeom>
          <a:solidFill>
            <a:schemeClr val="accent1"/>
          </a:solidFill>
          <a:ln>
            <a:noFill/>
          </a:ln>
        </p:spPr>
      </p:sp>
      <p:sp>
        <p:nvSpPr>
          <p:cNvPr id="471" name="Google Shape;471;g2415699e66f_0_763"/>
          <p:cNvSpPr/>
          <p:nvPr>
            <p:ph idx="5" type="pic"/>
          </p:nvPr>
        </p:nvSpPr>
        <p:spPr>
          <a:xfrm>
            <a:off x="6108703" y="3488973"/>
            <a:ext cx="2562600" cy="2530800"/>
          </a:xfrm>
          <a:prstGeom prst="rect">
            <a:avLst/>
          </a:prstGeom>
          <a:solidFill>
            <a:schemeClr val="accent1"/>
          </a:solidFill>
          <a:ln>
            <a:noFill/>
          </a:ln>
        </p:spPr>
      </p:sp>
      <p:sp>
        <p:nvSpPr>
          <p:cNvPr id="472" name="Google Shape;472;g2415699e66f_0_763"/>
          <p:cNvSpPr/>
          <p:nvPr>
            <p:ph idx="6" type="pic"/>
          </p:nvPr>
        </p:nvSpPr>
        <p:spPr>
          <a:xfrm>
            <a:off x="838199" y="838199"/>
            <a:ext cx="5150700" cy="2530800"/>
          </a:xfrm>
          <a:prstGeom prst="rect">
            <a:avLst/>
          </a:prstGeom>
          <a:solidFill>
            <a:schemeClr val="accent1"/>
          </a:solidFill>
          <a:ln>
            <a:noFill/>
          </a:ln>
        </p:spPr>
      </p:sp>
      <p:sp>
        <p:nvSpPr>
          <p:cNvPr id="473" name="Google Shape;473;g2415699e66f_0_763"/>
          <p:cNvSpPr/>
          <p:nvPr/>
        </p:nvSpPr>
        <p:spPr>
          <a:xfrm>
            <a:off x="838199" y="3488973"/>
            <a:ext cx="5150700" cy="253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1">
  <p:cSld name="Project Detail 1">
    <p:spTree>
      <p:nvGrpSpPr>
        <p:cNvPr id="474" name="Shape 474"/>
        <p:cNvGrpSpPr/>
        <p:nvPr/>
      </p:nvGrpSpPr>
      <p:grpSpPr>
        <a:xfrm>
          <a:off x="0" y="0"/>
          <a:ext cx="0" cy="0"/>
          <a:chOff x="0" y="0"/>
          <a:chExt cx="0" cy="0"/>
        </a:xfrm>
      </p:grpSpPr>
      <p:sp>
        <p:nvSpPr>
          <p:cNvPr id="475" name="Google Shape;475;g2415699e66f_0_770"/>
          <p:cNvSpPr/>
          <p:nvPr>
            <p:ph idx="2" type="pic"/>
          </p:nvPr>
        </p:nvSpPr>
        <p:spPr>
          <a:xfrm>
            <a:off x="2" y="0"/>
            <a:ext cx="3676800" cy="6120000"/>
          </a:xfrm>
          <a:prstGeom prst="rect">
            <a:avLst/>
          </a:prstGeom>
          <a:solidFill>
            <a:schemeClr val="accent1"/>
          </a:solidFill>
          <a:ln>
            <a:noFill/>
          </a:ln>
        </p:spPr>
      </p:sp>
      <p:sp>
        <p:nvSpPr>
          <p:cNvPr id="476" name="Google Shape;476;g2415699e66f_0_770"/>
          <p:cNvSpPr/>
          <p:nvPr>
            <p:ph idx="3" type="pic"/>
          </p:nvPr>
        </p:nvSpPr>
        <p:spPr>
          <a:xfrm>
            <a:off x="3676651" y="0"/>
            <a:ext cx="3060000" cy="3060000"/>
          </a:xfrm>
          <a:prstGeom prst="rect">
            <a:avLst/>
          </a:prstGeom>
          <a:solidFill>
            <a:schemeClr val="accent1"/>
          </a:solidFill>
          <a:ln>
            <a:noFill/>
          </a:ln>
        </p:spPr>
      </p:sp>
      <p:sp>
        <p:nvSpPr>
          <p:cNvPr id="477" name="Google Shape;477;g2415699e66f_0_770"/>
          <p:cNvSpPr/>
          <p:nvPr>
            <p:ph idx="4" type="pic"/>
          </p:nvPr>
        </p:nvSpPr>
        <p:spPr>
          <a:xfrm>
            <a:off x="3676651" y="3060000"/>
            <a:ext cx="3060000" cy="3060000"/>
          </a:xfrm>
          <a:prstGeom prst="rect">
            <a:avLst/>
          </a:prstGeom>
          <a:solidFill>
            <a:schemeClr val="accent1"/>
          </a:solid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3">
  <p:cSld name="Project Detail 3">
    <p:spTree>
      <p:nvGrpSpPr>
        <p:cNvPr id="478" name="Shape 478"/>
        <p:cNvGrpSpPr/>
        <p:nvPr/>
      </p:nvGrpSpPr>
      <p:grpSpPr>
        <a:xfrm>
          <a:off x="0" y="0"/>
          <a:ext cx="0" cy="0"/>
          <a:chOff x="0" y="0"/>
          <a:chExt cx="0" cy="0"/>
        </a:xfrm>
      </p:grpSpPr>
      <p:sp>
        <p:nvSpPr>
          <p:cNvPr id="479" name="Google Shape;479;g2415699e66f_0_774"/>
          <p:cNvSpPr/>
          <p:nvPr/>
        </p:nvSpPr>
        <p:spPr>
          <a:xfrm>
            <a:off x="3" y="5137462"/>
            <a:ext cx="12192000" cy="1720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80" name="Google Shape;480;g2415699e66f_0_774"/>
          <p:cNvSpPr/>
          <p:nvPr>
            <p:ph idx="2" type="pic"/>
          </p:nvPr>
        </p:nvSpPr>
        <p:spPr>
          <a:xfrm>
            <a:off x="838201" y="789516"/>
            <a:ext cx="3712800" cy="5279100"/>
          </a:xfrm>
          <a:prstGeom prst="rect">
            <a:avLst/>
          </a:prstGeom>
          <a:solidFill>
            <a:schemeClr val="accent1"/>
          </a:solidFill>
          <a:ln>
            <a:noFill/>
          </a:ln>
        </p:spPr>
      </p:sp>
      <p:sp>
        <p:nvSpPr>
          <p:cNvPr id="481" name="Google Shape;481;g2415699e66f_0_774"/>
          <p:cNvSpPr/>
          <p:nvPr>
            <p:ph idx="3" type="pic"/>
          </p:nvPr>
        </p:nvSpPr>
        <p:spPr>
          <a:xfrm>
            <a:off x="4972082" y="4222044"/>
            <a:ext cx="1846500" cy="1846500"/>
          </a:xfrm>
          <a:prstGeom prst="rect">
            <a:avLst/>
          </a:prstGeom>
          <a:solidFill>
            <a:schemeClr val="accent1"/>
          </a:solidFill>
          <a:ln>
            <a:noFill/>
          </a:ln>
        </p:spPr>
      </p:sp>
      <p:sp>
        <p:nvSpPr>
          <p:cNvPr id="482" name="Google Shape;482;g2415699e66f_0_774"/>
          <p:cNvSpPr/>
          <p:nvPr>
            <p:ph idx="4" type="pic"/>
          </p:nvPr>
        </p:nvSpPr>
        <p:spPr>
          <a:xfrm>
            <a:off x="7239721" y="4222044"/>
            <a:ext cx="1846500" cy="1846500"/>
          </a:xfrm>
          <a:prstGeom prst="rect">
            <a:avLst/>
          </a:prstGeom>
          <a:solidFill>
            <a:schemeClr val="accent1"/>
          </a:solidFill>
          <a:ln>
            <a:noFill/>
          </a:ln>
        </p:spPr>
      </p:sp>
      <p:sp>
        <p:nvSpPr>
          <p:cNvPr id="483" name="Google Shape;483;g2415699e66f_0_774"/>
          <p:cNvSpPr/>
          <p:nvPr>
            <p:ph idx="5" type="pic"/>
          </p:nvPr>
        </p:nvSpPr>
        <p:spPr>
          <a:xfrm>
            <a:off x="9507362" y="4222044"/>
            <a:ext cx="1846500" cy="1846500"/>
          </a:xfrm>
          <a:prstGeom prst="rect">
            <a:avLst/>
          </a:prstGeom>
          <a:solidFill>
            <a:schemeClr val="accent1"/>
          </a:solid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End">
  <p:cSld name="Thank You / End">
    <p:bg>
      <p:bgPr>
        <a:solidFill>
          <a:schemeClr val="dk1"/>
        </a:solidFill>
      </p:bgPr>
    </p:bg>
    <p:spTree>
      <p:nvGrpSpPr>
        <p:cNvPr id="484" name="Shape 484"/>
        <p:cNvGrpSpPr/>
        <p:nvPr/>
      </p:nvGrpSpPr>
      <p:grpSpPr>
        <a:xfrm>
          <a:off x="0" y="0"/>
          <a:ext cx="0" cy="0"/>
          <a:chOff x="0" y="0"/>
          <a:chExt cx="0" cy="0"/>
        </a:xfrm>
      </p:grpSpPr>
      <p:cxnSp>
        <p:nvCxnSpPr>
          <p:cNvPr id="485" name="Google Shape;485;g2415699e66f_0_780"/>
          <p:cNvCxnSpPr/>
          <p:nvPr/>
        </p:nvCxnSpPr>
        <p:spPr>
          <a:xfrm rot="10800000">
            <a:off x="838201" y="4748871"/>
            <a:ext cx="10515600" cy="0"/>
          </a:xfrm>
          <a:prstGeom prst="straightConnector1">
            <a:avLst/>
          </a:prstGeom>
          <a:noFill/>
          <a:ln cap="flat" cmpd="sng" w="63500">
            <a:solidFill>
              <a:schemeClr val="lt1"/>
            </a:solidFill>
            <a:prstDash val="solid"/>
            <a:miter lim="800000"/>
            <a:headEnd len="sm" w="sm" type="none"/>
            <a:tailEnd len="sm" w="sm" type="none"/>
          </a:ln>
        </p:spPr>
      </p:cxnSp>
      <p:sp>
        <p:nvSpPr>
          <p:cNvPr id="486" name="Google Shape;486;g2415699e66f_0_780"/>
          <p:cNvSpPr txBox="1"/>
          <p:nvPr/>
        </p:nvSpPr>
        <p:spPr>
          <a:xfrm>
            <a:off x="3793674" y="4"/>
            <a:ext cx="4604700" cy="4778100"/>
          </a:xfrm>
          <a:prstGeom prst="rect">
            <a:avLst/>
          </a:prstGeom>
          <a:solidFill>
            <a:schemeClr val="lt1"/>
          </a:solidFill>
          <a:ln>
            <a:noFill/>
          </a:ln>
        </p:spPr>
        <p:txBody>
          <a:bodyPr anchorCtr="0" anchor="b" bIns="1260000" lIns="360000" spcFirstLastPara="1" rIns="360000" wrap="square" tIns="360000">
            <a:noAutofit/>
          </a:bodyPr>
          <a:lstStyle/>
          <a:p>
            <a:pPr indent="0" lvl="0" marL="0" marR="0" rtl="0" algn="ctr">
              <a:lnSpc>
                <a:spcPct val="90000"/>
              </a:lnSpc>
              <a:spcBef>
                <a:spcPts val="0"/>
              </a:spcBef>
              <a:spcAft>
                <a:spcPts val="0"/>
              </a:spcAft>
              <a:buClr>
                <a:schemeClr val="dk1"/>
              </a:buClr>
              <a:buSzPts val="5401"/>
              <a:buFont typeface="Arial"/>
              <a:buNone/>
            </a:pPr>
            <a:r>
              <a:t/>
            </a:r>
            <a:endParaRPr b="1" i="0" sz="5401"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87" name="Shape 487"/>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1">
  <p:cSld name="Welcome 1">
    <p:spTree>
      <p:nvGrpSpPr>
        <p:cNvPr id="488" name="Shape 488"/>
        <p:cNvGrpSpPr/>
        <p:nvPr/>
      </p:nvGrpSpPr>
      <p:grpSpPr>
        <a:xfrm>
          <a:off x="0" y="0"/>
          <a:ext cx="0" cy="0"/>
          <a:chOff x="0" y="0"/>
          <a:chExt cx="0" cy="0"/>
        </a:xfrm>
      </p:grpSpPr>
      <p:sp>
        <p:nvSpPr>
          <p:cNvPr id="489" name="Google Shape;489;g2415699e66f_0_784"/>
          <p:cNvSpPr/>
          <p:nvPr>
            <p:ph idx="2" type="pic"/>
          </p:nvPr>
        </p:nvSpPr>
        <p:spPr>
          <a:xfrm>
            <a:off x="4270787" y="0"/>
            <a:ext cx="7921200" cy="6858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eader 1">
  <p:cSld name="Team Leader 1">
    <p:spTree>
      <p:nvGrpSpPr>
        <p:cNvPr id="40" name="Shape 40"/>
        <p:cNvGrpSpPr/>
        <p:nvPr/>
      </p:nvGrpSpPr>
      <p:grpSpPr>
        <a:xfrm>
          <a:off x="0" y="0"/>
          <a:ext cx="0" cy="0"/>
          <a:chOff x="0" y="0"/>
          <a:chExt cx="0" cy="0"/>
        </a:xfrm>
      </p:grpSpPr>
      <p:sp>
        <p:nvSpPr>
          <p:cNvPr id="41" name="Google Shape;41;p49"/>
          <p:cNvSpPr/>
          <p:nvPr>
            <p:ph idx="2" type="pic"/>
          </p:nvPr>
        </p:nvSpPr>
        <p:spPr>
          <a:xfrm>
            <a:off x="6105303" y="4"/>
            <a:ext cx="4201801" cy="6857999"/>
          </a:xfrm>
          <a:prstGeom prst="rect">
            <a:avLst/>
          </a:prstGeom>
          <a:solidFill>
            <a:schemeClr val="accent1"/>
          </a:solidFill>
          <a:ln>
            <a:noFill/>
          </a:ln>
        </p:spPr>
      </p:sp>
      <p:sp>
        <p:nvSpPr>
          <p:cNvPr id="42" name="Google Shape;42;p49"/>
          <p:cNvSpPr/>
          <p:nvPr/>
        </p:nvSpPr>
        <p:spPr>
          <a:xfrm>
            <a:off x="10307102" y="4"/>
            <a:ext cx="1884898"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2">
  <p:cSld name="Welcome 2">
    <p:spTree>
      <p:nvGrpSpPr>
        <p:cNvPr id="490" name="Shape 490"/>
        <p:cNvGrpSpPr/>
        <p:nvPr/>
      </p:nvGrpSpPr>
      <p:grpSpPr>
        <a:xfrm>
          <a:off x="0" y="0"/>
          <a:ext cx="0" cy="0"/>
          <a:chOff x="0" y="0"/>
          <a:chExt cx="0" cy="0"/>
        </a:xfrm>
      </p:grpSpPr>
      <p:sp>
        <p:nvSpPr>
          <p:cNvPr id="491" name="Google Shape;491;g2415699e66f_0_786"/>
          <p:cNvSpPr/>
          <p:nvPr>
            <p:ph idx="2" type="pic"/>
          </p:nvPr>
        </p:nvSpPr>
        <p:spPr>
          <a:xfrm>
            <a:off x="8018659" y="0"/>
            <a:ext cx="4173300" cy="6858000"/>
          </a:xfrm>
          <a:prstGeom prst="rect">
            <a:avLst/>
          </a:prstGeom>
          <a:solidFill>
            <a:schemeClr val="accent1"/>
          </a:solidFill>
          <a:ln>
            <a:noFill/>
          </a:ln>
        </p:spPr>
      </p:sp>
      <p:sp>
        <p:nvSpPr>
          <p:cNvPr id="492" name="Google Shape;492;g2415699e66f_0_786"/>
          <p:cNvSpPr/>
          <p:nvPr>
            <p:ph idx="3" type="pic"/>
          </p:nvPr>
        </p:nvSpPr>
        <p:spPr>
          <a:xfrm>
            <a:off x="3" y="0"/>
            <a:ext cx="4173300" cy="6858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eader 2">
  <p:cSld name="Team Leader 2">
    <p:spTree>
      <p:nvGrpSpPr>
        <p:cNvPr id="493" name="Shape 493"/>
        <p:cNvGrpSpPr/>
        <p:nvPr/>
      </p:nvGrpSpPr>
      <p:grpSpPr>
        <a:xfrm>
          <a:off x="0" y="0"/>
          <a:ext cx="0" cy="0"/>
          <a:chOff x="0" y="0"/>
          <a:chExt cx="0" cy="0"/>
        </a:xfrm>
      </p:grpSpPr>
      <p:sp>
        <p:nvSpPr>
          <p:cNvPr id="494" name="Google Shape;494;g2415699e66f_0_789"/>
          <p:cNvSpPr/>
          <p:nvPr/>
        </p:nvSpPr>
        <p:spPr>
          <a:xfrm>
            <a:off x="838201" y="838200"/>
            <a:ext cx="10515600" cy="518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95" name="Google Shape;495;g2415699e66f_0_789"/>
          <p:cNvSpPr/>
          <p:nvPr>
            <p:ph idx="2" type="pic"/>
          </p:nvPr>
        </p:nvSpPr>
        <p:spPr>
          <a:xfrm>
            <a:off x="5691330" y="838201"/>
            <a:ext cx="4809600" cy="5181600"/>
          </a:xfrm>
          <a:prstGeom prst="rect">
            <a:avLst/>
          </a:prstGeom>
          <a:solidFill>
            <a:schemeClr val="accent1"/>
          </a:solid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 2">
  <p:cSld name="Team Member 2">
    <p:spTree>
      <p:nvGrpSpPr>
        <p:cNvPr id="496" name="Shape 496"/>
        <p:cNvGrpSpPr/>
        <p:nvPr/>
      </p:nvGrpSpPr>
      <p:grpSpPr>
        <a:xfrm>
          <a:off x="0" y="0"/>
          <a:ext cx="0" cy="0"/>
          <a:chOff x="0" y="0"/>
          <a:chExt cx="0" cy="0"/>
        </a:xfrm>
      </p:grpSpPr>
      <p:sp>
        <p:nvSpPr>
          <p:cNvPr id="497" name="Google Shape;497;g2415699e66f_0_792"/>
          <p:cNvSpPr/>
          <p:nvPr/>
        </p:nvSpPr>
        <p:spPr>
          <a:xfrm>
            <a:off x="0" y="838199"/>
            <a:ext cx="2370600" cy="51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98" name="Google Shape;498;g2415699e66f_0_792"/>
          <p:cNvSpPr/>
          <p:nvPr/>
        </p:nvSpPr>
        <p:spPr>
          <a:xfrm>
            <a:off x="8784103" y="3429004"/>
            <a:ext cx="3408000" cy="3429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99" name="Google Shape;499;g2415699e66f_0_792"/>
          <p:cNvSpPr/>
          <p:nvPr>
            <p:ph idx="2" type="pic"/>
          </p:nvPr>
        </p:nvSpPr>
        <p:spPr>
          <a:xfrm>
            <a:off x="6941503" y="838202"/>
            <a:ext cx="4412400" cy="5181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2">
  <p:cSld name="Image Break 2">
    <p:spTree>
      <p:nvGrpSpPr>
        <p:cNvPr id="500" name="Shape 500"/>
        <p:cNvGrpSpPr/>
        <p:nvPr/>
      </p:nvGrpSpPr>
      <p:grpSpPr>
        <a:xfrm>
          <a:off x="0" y="0"/>
          <a:ext cx="0" cy="0"/>
          <a:chOff x="0" y="0"/>
          <a:chExt cx="0" cy="0"/>
        </a:xfrm>
      </p:grpSpPr>
      <p:sp>
        <p:nvSpPr>
          <p:cNvPr id="501" name="Google Shape;501;g2415699e66f_0_796"/>
          <p:cNvSpPr/>
          <p:nvPr>
            <p:ph idx="2" type="pic"/>
          </p:nvPr>
        </p:nvSpPr>
        <p:spPr>
          <a:xfrm>
            <a:off x="0" y="0"/>
            <a:ext cx="9095100" cy="6858000"/>
          </a:xfrm>
          <a:prstGeom prst="rect">
            <a:avLst/>
          </a:prstGeom>
          <a:solidFill>
            <a:schemeClr val="accent1"/>
          </a:solidFill>
          <a:ln>
            <a:noFill/>
          </a:ln>
        </p:spPr>
      </p:sp>
      <p:sp>
        <p:nvSpPr>
          <p:cNvPr id="502" name="Google Shape;502;g2415699e66f_0_796"/>
          <p:cNvSpPr/>
          <p:nvPr>
            <p:ph idx="3" type="pic"/>
          </p:nvPr>
        </p:nvSpPr>
        <p:spPr>
          <a:xfrm>
            <a:off x="9095015" y="0"/>
            <a:ext cx="3096900" cy="6858000"/>
          </a:xfrm>
          <a:prstGeom prst="rect">
            <a:avLst/>
          </a:prstGeom>
          <a:solidFill>
            <a:schemeClr val="accent1"/>
          </a:solidFill>
          <a:ln>
            <a:noFill/>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3">
  <p:cSld name="Image Break 3">
    <p:spTree>
      <p:nvGrpSpPr>
        <p:cNvPr id="503" name="Shape 503"/>
        <p:cNvGrpSpPr/>
        <p:nvPr/>
      </p:nvGrpSpPr>
      <p:grpSpPr>
        <a:xfrm>
          <a:off x="0" y="0"/>
          <a:ext cx="0" cy="0"/>
          <a:chOff x="0" y="0"/>
          <a:chExt cx="0" cy="0"/>
        </a:xfrm>
      </p:grpSpPr>
      <p:sp>
        <p:nvSpPr>
          <p:cNvPr id="504" name="Google Shape;504;g2415699e66f_0_799"/>
          <p:cNvSpPr/>
          <p:nvPr>
            <p:ph idx="2" type="pic"/>
          </p:nvPr>
        </p:nvSpPr>
        <p:spPr>
          <a:xfrm>
            <a:off x="2" y="1115789"/>
            <a:ext cx="3407700" cy="4626300"/>
          </a:xfrm>
          <a:prstGeom prst="rect">
            <a:avLst/>
          </a:prstGeom>
          <a:solidFill>
            <a:schemeClr val="accent1"/>
          </a:solidFill>
          <a:ln>
            <a:noFill/>
          </a:ln>
        </p:spPr>
      </p:sp>
      <p:sp>
        <p:nvSpPr>
          <p:cNvPr id="505" name="Google Shape;505;g2415699e66f_0_799"/>
          <p:cNvSpPr/>
          <p:nvPr>
            <p:ph idx="3" type="pic"/>
          </p:nvPr>
        </p:nvSpPr>
        <p:spPr>
          <a:xfrm>
            <a:off x="8784412" y="1115789"/>
            <a:ext cx="3407700" cy="4626300"/>
          </a:xfrm>
          <a:prstGeom prst="rect">
            <a:avLst/>
          </a:prstGeom>
          <a:solidFill>
            <a:schemeClr val="accent1"/>
          </a:solidFill>
          <a:ln>
            <a:noFill/>
          </a:ln>
        </p:spPr>
      </p:sp>
      <p:sp>
        <p:nvSpPr>
          <p:cNvPr id="506" name="Google Shape;506;g2415699e66f_0_799"/>
          <p:cNvSpPr/>
          <p:nvPr/>
        </p:nvSpPr>
        <p:spPr>
          <a:xfrm>
            <a:off x="3407595" y="1115789"/>
            <a:ext cx="5376900" cy="4626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507" name="Google Shape;507;g2415699e66f_0_799"/>
          <p:cNvCxnSpPr/>
          <p:nvPr/>
        </p:nvCxnSpPr>
        <p:spPr>
          <a:xfrm>
            <a:off x="3439860"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508" name="Google Shape;508;g2415699e66f_0_799"/>
          <p:cNvCxnSpPr/>
          <p:nvPr/>
        </p:nvCxnSpPr>
        <p:spPr>
          <a:xfrm>
            <a:off x="8746386" y="0"/>
            <a:ext cx="0" cy="685800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3">
  <p:cSld name="Break Slide 3">
    <p:bg>
      <p:bgPr>
        <a:solidFill>
          <a:schemeClr val="dk1"/>
        </a:solidFill>
      </p:bgPr>
    </p:bg>
    <p:spTree>
      <p:nvGrpSpPr>
        <p:cNvPr id="509" name="Shape 509"/>
        <p:cNvGrpSpPr/>
        <p:nvPr/>
      </p:nvGrpSpPr>
      <p:grpSpPr>
        <a:xfrm>
          <a:off x="0" y="0"/>
          <a:ext cx="0" cy="0"/>
          <a:chOff x="0" y="0"/>
          <a:chExt cx="0" cy="0"/>
        </a:xfrm>
      </p:grpSpPr>
      <p:cxnSp>
        <p:nvCxnSpPr>
          <p:cNvPr id="510" name="Google Shape;510;g2415699e66f_0_805"/>
          <p:cNvCxnSpPr/>
          <p:nvPr/>
        </p:nvCxnSpPr>
        <p:spPr>
          <a:xfrm rot="10800000">
            <a:off x="838201" y="4748871"/>
            <a:ext cx="10515600"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1">
  <p:cSld name="Services 1">
    <p:spTree>
      <p:nvGrpSpPr>
        <p:cNvPr id="511" name="Shape 511"/>
        <p:cNvGrpSpPr/>
        <p:nvPr/>
      </p:nvGrpSpPr>
      <p:grpSpPr>
        <a:xfrm>
          <a:off x="0" y="0"/>
          <a:ext cx="0" cy="0"/>
          <a:chOff x="0" y="0"/>
          <a:chExt cx="0" cy="0"/>
        </a:xfrm>
      </p:grpSpPr>
      <p:sp>
        <p:nvSpPr>
          <p:cNvPr id="512" name="Google Shape;512;g2415699e66f_0_807"/>
          <p:cNvSpPr/>
          <p:nvPr>
            <p:ph idx="2" type="pic"/>
          </p:nvPr>
        </p:nvSpPr>
        <p:spPr>
          <a:xfrm>
            <a:off x="4056849" y="0"/>
            <a:ext cx="8135100" cy="6858000"/>
          </a:xfrm>
          <a:prstGeom prst="rect">
            <a:avLst/>
          </a:prstGeom>
          <a:solidFill>
            <a:schemeClr val="accent1"/>
          </a:solidFill>
          <a:ln>
            <a:noFill/>
          </a:ln>
        </p:spPr>
      </p:sp>
      <p:sp>
        <p:nvSpPr>
          <p:cNvPr id="513" name="Google Shape;513;g2415699e66f_0_807"/>
          <p:cNvSpPr/>
          <p:nvPr/>
        </p:nvSpPr>
        <p:spPr>
          <a:xfrm>
            <a:off x="0" y="-1"/>
            <a:ext cx="40608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2">
  <p:cSld name="Services 2">
    <p:spTree>
      <p:nvGrpSpPr>
        <p:cNvPr id="514" name="Shape 514"/>
        <p:cNvGrpSpPr/>
        <p:nvPr/>
      </p:nvGrpSpPr>
      <p:grpSpPr>
        <a:xfrm>
          <a:off x="0" y="0"/>
          <a:ext cx="0" cy="0"/>
          <a:chOff x="0" y="0"/>
          <a:chExt cx="0" cy="0"/>
        </a:xfrm>
      </p:grpSpPr>
      <p:sp>
        <p:nvSpPr>
          <p:cNvPr id="515" name="Google Shape;515;g2415699e66f_0_810"/>
          <p:cNvSpPr/>
          <p:nvPr>
            <p:ph idx="2" type="pic"/>
          </p:nvPr>
        </p:nvSpPr>
        <p:spPr>
          <a:xfrm>
            <a:off x="3" y="0"/>
            <a:ext cx="12192000" cy="3322200"/>
          </a:xfrm>
          <a:prstGeom prst="rect">
            <a:avLst/>
          </a:prstGeom>
          <a:solidFill>
            <a:schemeClr val="accent1"/>
          </a:solidFill>
          <a:ln>
            <a:noFill/>
          </a:ln>
        </p:spPr>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3">
  <p:cSld name="Services 3">
    <p:spTree>
      <p:nvGrpSpPr>
        <p:cNvPr id="516" name="Shape 516"/>
        <p:cNvGrpSpPr/>
        <p:nvPr/>
      </p:nvGrpSpPr>
      <p:grpSpPr>
        <a:xfrm>
          <a:off x="0" y="0"/>
          <a:ext cx="0" cy="0"/>
          <a:chOff x="0" y="0"/>
          <a:chExt cx="0" cy="0"/>
        </a:xfrm>
      </p:grpSpPr>
      <p:sp>
        <p:nvSpPr>
          <p:cNvPr id="517" name="Google Shape;517;g2415699e66f_0_812"/>
          <p:cNvSpPr/>
          <p:nvPr>
            <p:ph idx="2" type="pic"/>
          </p:nvPr>
        </p:nvSpPr>
        <p:spPr>
          <a:xfrm>
            <a:off x="6368144" y="0"/>
            <a:ext cx="5823900" cy="6858000"/>
          </a:xfrm>
          <a:prstGeom prst="rect">
            <a:avLst/>
          </a:prstGeom>
          <a:solidFill>
            <a:schemeClr val="accent1"/>
          </a:solidFill>
          <a:ln>
            <a:noFill/>
          </a:ln>
        </p:spPr>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1">
  <p:cSld name="Clients 1">
    <p:spTree>
      <p:nvGrpSpPr>
        <p:cNvPr id="518" name="Shape 518"/>
        <p:cNvGrpSpPr/>
        <p:nvPr/>
      </p:nvGrpSpPr>
      <p:grpSpPr>
        <a:xfrm>
          <a:off x="0" y="0"/>
          <a:ext cx="0" cy="0"/>
          <a:chOff x="0" y="0"/>
          <a:chExt cx="0" cy="0"/>
        </a:xfrm>
      </p:grpSpPr>
      <p:sp>
        <p:nvSpPr>
          <p:cNvPr id="519" name="Google Shape;519;g2415699e66f_0_814"/>
          <p:cNvSpPr/>
          <p:nvPr>
            <p:ph idx="2" type="pic"/>
          </p:nvPr>
        </p:nvSpPr>
        <p:spPr>
          <a:xfrm>
            <a:off x="838200" y="3025642"/>
            <a:ext cx="3237000" cy="1335000"/>
          </a:xfrm>
          <a:prstGeom prst="rect">
            <a:avLst/>
          </a:prstGeom>
          <a:solidFill>
            <a:schemeClr val="accent1"/>
          </a:solidFill>
          <a:ln>
            <a:noFill/>
          </a:ln>
        </p:spPr>
      </p:sp>
      <p:cxnSp>
        <p:nvCxnSpPr>
          <p:cNvPr id="520" name="Google Shape;520;g2415699e66f_0_814"/>
          <p:cNvCxnSpPr/>
          <p:nvPr/>
        </p:nvCxnSpPr>
        <p:spPr>
          <a:xfrm rot="10800000">
            <a:off x="838201" y="2694293"/>
            <a:ext cx="10515600" cy="0"/>
          </a:xfrm>
          <a:prstGeom prst="straightConnector1">
            <a:avLst/>
          </a:prstGeom>
          <a:noFill/>
          <a:ln cap="flat" cmpd="sng" w="63500">
            <a:solidFill>
              <a:schemeClr val="dk1"/>
            </a:solidFill>
            <a:prstDash val="solid"/>
            <a:miter lim="800000"/>
            <a:headEnd len="sm" w="sm" type="none"/>
            <a:tailEnd len="sm" w="sm" type="none"/>
          </a:ln>
        </p:spPr>
      </p:cxnSp>
      <p:cxnSp>
        <p:nvCxnSpPr>
          <p:cNvPr id="521" name="Google Shape;521;g2415699e66f_0_814"/>
          <p:cNvCxnSpPr/>
          <p:nvPr/>
        </p:nvCxnSpPr>
        <p:spPr>
          <a:xfrm rot="10800000">
            <a:off x="838201" y="4534382"/>
            <a:ext cx="10515600" cy="0"/>
          </a:xfrm>
          <a:prstGeom prst="straightConnector1">
            <a:avLst/>
          </a:prstGeom>
          <a:noFill/>
          <a:ln cap="flat" cmpd="sng" w="9525">
            <a:solidFill>
              <a:schemeClr val="accent1"/>
            </a:solidFill>
            <a:prstDash val="solid"/>
            <a:miter lim="800000"/>
            <a:headEnd len="sm" w="sm" type="none"/>
            <a:tailEnd len="sm" w="sm" type="none"/>
          </a:ln>
        </p:spPr>
      </p:cxnSp>
      <p:cxnSp>
        <p:nvCxnSpPr>
          <p:cNvPr id="522" name="Google Shape;522;g2415699e66f_0_814"/>
          <p:cNvCxnSpPr/>
          <p:nvPr/>
        </p:nvCxnSpPr>
        <p:spPr>
          <a:xfrm rot="10800000">
            <a:off x="4278489" y="3025666"/>
            <a:ext cx="0" cy="3001200"/>
          </a:xfrm>
          <a:prstGeom prst="straightConnector1">
            <a:avLst/>
          </a:prstGeom>
          <a:noFill/>
          <a:ln cap="flat" cmpd="sng" w="9525">
            <a:solidFill>
              <a:schemeClr val="accent1"/>
            </a:solidFill>
            <a:prstDash val="solid"/>
            <a:miter lim="800000"/>
            <a:headEnd len="sm" w="sm" type="none"/>
            <a:tailEnd len="sm" w="sm" type="none"/>
          </a:ln>
        </p:spPr>
      </p:cxnSp>
      <p:cxnSp>
        <p:nvCxnSpPr>
          <p:cNvPr id="523" name="Google Shape;523;g2415699e66f_0_814"/>
          <p:cNvCxnSpPr/>
          <p:nvPr/>
        </p:nvCxnSpPr>
        <p:spPr>
          <a:xfrm rot="10800000">
            <a:off x="7924800" y="3025666"/>
            <a:ext cx="0" cy="3001200"/>
          </a:xfrm>
          <a:prstGeom prst="straightConnector1">
            <a:avLst/>
          </a:prstGeom>
          <a:noFill/>
          <a:ln cap="flat" cmpd="sng" w="9525">
            <a:solidFill>
              <a:schemeClr val="accent1"/>
            </a:solidFill>
            <a:prstDash val="solid"/>
            <a:miter lim="800000"/>
            <a:headEnd len="sm" w="sm" type="none"/>
            <a:tailEnd len="sm" w="sm" type="none"/>
          </a:ln>
        </p:spPr>
      </p:cxnSp>
      <p:sp>
        <p:nvSpPr>
          <p:cNvPr id="524" name="Google Shape;524;g2415699e66f_0_814"/>
          <p:cNvSpPr/>
          <p:nvPr>
            <p:ph idx="3" type="pic"/>
          </p:nvPr>
        </p:nvSpPr>
        <p:spPr>
          <a:xfrm>
            <a:off x="838200" y="4691926"/>
            <a:ext cx="3237000" cy="1335000"/>
          </a:xfrm>
          <a:prstGeom prst="rect">
            <a:avLst/>
          </a:prstGeom>
          <a:solidFill>
            <a:schemeClr val="accent1"/>
          </a:solidFill>
          <a:ln>
            <a:noFill/>
          </a:ln>
        </p:spPr>
      </p:sp>
      <p:sp>
        <p:nvSpPr>
          <p:cNvPr id="525" name="Google Shape;525;g2415699e66f_0_814"/>
          <p:cNvSpPr/>
          <p:nvPr>
            <p:ph idx="4" type="pic"/>
          </p:nvPr>
        </p:nvSpPr>
        <p:spPr>
          <a:xfrm>
            <a:off x="4507088" y="3025642"/>
            <a:ext cx="3237000" cy="1335000"/>
          </a:xfrm>
          <a:prstGeom prst="rect">
            <a:avLst/>
          </a:prstGeom>
          <a:solidFill>
            <a:schemeClr val="accent1"/>
          </a:solidFill>
          <a:ln>
            <a:noFill/>
          </a:ln>
        </p:spPr>
      </p:sp>
      <p:sp>
        <p:nvSpPr>
          <p:cNvPr id="526" name="Google Shape;526;g2415699e66f_0_814"/>
          <p:cNvSpPr/>
          <p:nvPr>
            <p:ph idx="5" type="pic"/>
          </p:nvPr>
        </p:nvSpPr>
        <p:spPr>
          <a:xfrm>
            <a:off x="4507088" y="4691926"/>
            <a:ext cx="3237000" cy="1335000"/>
          </a:xfrm>
          <a:prstGeom prst="rect">
            <a:avLst/>
          </a:prstGeom>
          <a:solidFill>
            <a:schemeClr val="accent1"/>
          </a:solidFill>
          <a:ln>
            <a:noFill/>
          </a:ln>
        </p:spPr>
      </p:sp>
      <p:sp>
        <p:nvSpPr>
          <p:cNvPr id="527" name="Google Shape;527;g2415699e66f_0_814"/>
          <p:cNvSpPr/>
          <p:nvPr>
            <p:ph idx="6" type="pic"/>
          </p:nvPr>
        </p:nvSpPr>
        <p:spPr>
          <a:xfrm>
            <a:off x="8116709" y="3025642"/>
            <a:ext cx="3237000" cy="1335000"/>
          </a:xfrm>
          <a:prstGeom prst="rect">
            <a:avLst/>
          </a:prstGeom>
          <a:solidFill>
            <a:schemeClr val="accent1"/>
          </a:solidFill>
          <a:ln>
            <a:noFill/>
          </a:ln>
        </p:spPr>
      </p:sp>
      <p:sp>
        <p:nvSpPr>
          <p:cNvPr id="528" name="Google Shape;528;g2415699e66f_0_814"/>
          <p:cNvSpPr/>
          <p:nvPr>
            <p:ph idx="7" type="pic"/>
          </p:nvPr>
        </p:nvSpPr>
        <p:spPr>
          <a:xfrm>
            <a:off x="8116709" y="4691926"/>
            <a:ext cx="3237000" cy="1335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 1">
  <p:cSld name="Team Member 1">
    <p:spTree>
      <p:nvGrpSpPr>
        <p:cNvPr id="43" name="Shape 43"/>
        <p:cNvGrpSpPr/>
        <p:nvPr/>
      </p:nvGrpSpPr>
      <p:grpSpPr>
        <a:xfrm>
          <a:off x="0" y="0"/>
          <a:ext cx="0" cy="0"/>
          <a:chOff x="0" y="0"/>
          <a:chExt cx="0" cy="0"/>
        </a:xfrm>
      </p:grpSpPr>
      <p:sp>
        <p:nvSpPr>
          <p:cNvPr id="44" name="Google Shape;44;p50"/>
          <p:cNvSpPr/>
          <p:nvPr/>
        </p:nvSpPr>
        <p:spPr>
          <a:xfrm>
            <a:off x="8784103" y="4"/>
            <a:ext cx="3407900"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5" name="Google Shape;45;p50"/>
          <p:cNvSpPr/>
          <p:nvPr/>
        </p:nvSpPr>
        <p:spPr>
          <a:xfrm>
            <a:off x="9882311" y="322604"/>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
        <p:nvSpPr>
          <p:cNvPr id="46" name="Google Shape;46;p50"/>
          <p:cNvSpPr/>
          <p:nvPr>
            <p:ph idx="2" type="pic"/>
          </p:nvPr>
        </p:nvSpPr>
        <p:spPr>
          <a:xfrm>
            <a:off x="4573001" y="4"/>
            <a:ext cx="4201801" cy="6857999"/>
          </a:xfrm>
          <a:prstGeom prst="rect">
            <a:avLst/>
          </a:prstGeom>
          <a:solidFill>
            <a:schemeClr val="accent1"/>
          </a:solidFill>
          <a:ln>
            <a:noFill/>
          </a:ln>
        </p:spPr>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2">
  <p:cSld name="Clients 2">
    <p:spTree>
      <p:nvGrpSpPr>
        <p:cNvPr id="529" name="Shape 529"/>
        <p:cNvGrpSpPr/>
        <p:nvPr/>
      </p:nvGrpSpPr>
      <p:grpSpPr>
        <a:xfrm>
          <a:off x="0" y="0"/>
          <a:ext cx="0" cy="0"/>
          <a:chOff x="0" y="0"/>
          <a:chExt cx="0" cy="0"/>
        </a:xfrm>
      </p:grpSpPr>
      <p:cxnSp>
        <p:nvCxnSpPr>
          <p:cNvPr id="530" name="Google Shape;530;g2415699e66f_0_825"/>
          <p:cNvCxnSpPr/>
          <p:nvPr/>
        </p:nvCxnSpPr>
        <p:spPr>
          <a:xfrm rot="10800000">
            <a:off x="838201" y="848010"/>
            <a:ext cx="10515600" cy="0"/>
          </a:xfrm>
          <a:prstGeom prst="straightConnector1">
            <a:avLst/>
          </a:prstGeom>
          <a:noFill/>
          <a:ln cap="flat" cmpd="sng" w="63500">
            <a:solidFill>
              <a:schemeClr val="dk1"/>
            </a:solidFill>
            <a:prstDash val="solid"/>
            <a:miter lim="800000"/>
            <a:headEnd len="sm" w="sm" type="none"/>
            <a:tailEnd len="sm" w="sm" type="none"/>
          </a:ln>
        </p:spPr>
      </p:cxnSp>
      <p:cxnSp>
        <p:nvCxnSpPr>
          <p:cNvPr id="531" name="Google Shape;531;g2415699e66f_0_825"/>
          <p:cNvCxnSpPr/>
          <p:nvPr/>
        </p:nvCxnSpPr>
        <p:spPr>
          <a:xfrm rot="10800000">
            <a:off x="838244" y="4534382"/>
            <a:ext cx="6876300" cy="0"/>
          </a:xfrm>
          <a:prstGeom prst="straightConnector1">
            <a:avLst/>
          </a:prstGeom>
          <a:noFill/>
          <a:ln cap="flat" cmpd="sng" w="9525">
            <a:solidFill>
              <a:schemeClr val="accent1"/>
            </a:solidFill>
            <a:prstDash val="solid"/>
            <a:miter lim="800000"/>
            <a:headEnd len="sm" w="sm" type="none"/>
            <a:tailEnd len="sm" w="sm" type="none"/>
          </a:ln>
        </p:spPr>
      </p:cxnSp>
      <p:cxnSp>
        <p:nvCxnSpPr>
          <p:cNvPr id="532" name="Google Shape;532;g2415699e66f_0_825"/>
          <p:cNvCxnSpPr/>
          <p:nvPr/>
        </p:nvCxnSpPr>
        <p:spPr>
          <a:xfrm rot="10800000">
            <a:off x="4278489" y="1359466"/>
            <a:ext cx="0" cy="4667400"/>
          </a:xfrm>
          <a:prstGeom prst="straightConnector1">
            <a:avLst/>
          </a:prstGeom>
          <a:noFill/>
          <a:ln cap="flat" cmpd="sng" w="9525">
            <a:solidFill>
              <a:schemeClr val="accent1"/>
            </a:solidFill>
            <a:prstDash val="solid"/>
            <a:miter lim="800000"/>
            <a:headEnd len="sm" w="sm" type="none"/>
            <a:tailEnd len="sm" w="sm" type="none"/>
          </a:ln>
        </p:spPr>
      </p:cxnSp>
      <p:sp>
        <p:nvSpPr>
          <p:cNvPr id="533" name="Google Shape;533;g2415699e66f_0_825"/>
          <p:cNvSpPr/>
          <p:nvPr>
            <p:ph idx="2" type="pic"/>
          </p:nvPr>
        </p:nvSpPr>
        <p:spPr>
          <a:xfrm>
            <a:off x="838200" y="1359356"/>
            <a:ext cx="3237000" cy="1335000"/>
          </a:xfrm>
          <a:prstGeom prst="rect">
            <a:avLst/>
          </a:prstGeom>
          <a:solidFill>
            <a:schemeClr val="accent1"/>
          </a:solidFill>
          <a:ln>
            <a:noFill/>
          </a:ln>
        </p:spPr>
      </p:sp>
      <p:cxnSp>
        <p:nvCxnSpPr>
          <p:cNvPr id="534" name="Google Shape;534;g2415699e66f_0_825"/>
          <p:cNvCxnSpPr/>
          <p:nvPr/>
        </p:nvCxnSpPr>
        <p:spPr>
          <a:xfrm rot="10800000">
            <a:off x="838244" y="2868096"/>
            <a:ext cx="6876300" cy="0"/>
          </a:xfrm>
          <a:prstGeom prst="straightConnector1">
            <a:avLst/>
          </a:prstGeom>
          <a:noFill/>
          <a:ln cap="flat" cmpd="sng" w="9525">
            <a:solidFill>
              <a:schemeClr val="accent1"/>
            </a:solidFill>
            <a:prstDash val="solid"/>
            <a:miter lim="800000"/>
            <a:headEnd len="sm" w="sm" type="none"/>
            <a:tailEnd len="sm" w="sm" type="none"/>
          </a:ln>
        </p:spPr>
      </p:cxnSp>
      <p:sp>
        <p:nvSpPr>
          <p:cNvPr id="535" name="Google Shape;535;g2415699e66f_0_825"/>
          <p:cNvSpPr/>
          <p:nvPr>
            <p:ph idx="3" type="pic"/>
          </p:nvPr>
        </p:nvSpPr>
        <p:spPr>
          <a:xfrm>
            <a:off x="4477454" y="1359356"/>
            <a:ext cx="3237000" cy="1335000"/>
          </a:xfrm>
          <a:prstGeom prst="rect">
            <a:avLst/>
          </a:prstGeom>
          <a:solidFill>
            <a:schemeClr val="accent1"/>
          </a:solidFill>
          <a:ln>
            <a:noFill/>
          </a:ln>
        </p:spPr>
      </p:sp>
      <p:sp>
        <p:nvSpPr>
          <p:cNvPr id="536" name="Google Shape;536;g2415699e66f_0_825"/>
          <p:cNvSpPr/>
          <p:nvPr>
            <p:ph idx="4" type="pic"/>
          </p:nvPr>
        </p:nvSpPr>
        <p:spPr>
          <a:xfrm>
            <a:off x="838200" y="3041902"/>
            <a:ext cx="3237000" cy="1335000"/>
          </a:xfrm>
          <a:prstGeom prst="rect">
            <a:avLst/>
          </a:prstGeom>
          <a:solidFill>
            <a:schemeClr val="accent1"/>
          </a:solidFill>
          <a:ln>
            <a:noFill/>
          </a:ln>
        </p:spPr>
      </p:sp>
      <p:sp>
        <p:nvSpPr>
          <p:cNvPr id="537" name="Google Shape;537;g2415699e66f_0_825"/>
          <p:cNvSpPr/>
          <p:nvPr>
            <p:ph idx="5" type="pic"/>
          </p:nvPr>
        </p:nvSpPr>
        <p:spPr>
          <a:xfrm>
            <a:off x="4477454" y="3041902"/>
            <a:ext cx="3237000" cy="1335000"/>
          </a:xfrm>
          <a:prstGeom prst="rect">
            <a:avLst/>
          </a:prstGeom>
          <a:solidFill>
            <a:schemeClr val="accent1"/>
          </a:solidFill>
          <a:ln>
            <a:noFill/>
          </a:ln>
        </p:spPr>
      </p:sp>
      <p:sp>
        <p:nvSpPr>
          <p:cNvPr id="538" name="Google Shape;538;g2415699e66f_0_825"/>
          <p:cNvSpPr/>
          <p:nvPr>
            <p:ph idx="6" type="pic"/>
          </p:nvPr>
        </p:nvSpPr>
        <p:spPr>
          <a:xfrm>
            <a:off x="838200" y="4691926"/>
            <a:ext cx="3237000" cy="1335000"/>
          </a:xfrm>
          <a:prstGeom prst="rect">
            <a:avLst/>
          </a:prstGeom>
          <a:solidFill>
            <a:schemeClr val="accent1"/>
          </a:solidFill>
          <a:ln>
            <a:noFill/>
          </a:ln>
        </p:spPr>
      </p:sp>
      <p:sp>
        <p:nvSpPr>
          <p:cNvPr id="539" name="Google Shape;539;g2415699e66f_0_825"/>
          <p:cNvSpPr/>
          <p:nvPr>
            <p:ph idx="7" type="pic"/>
          </p:nvPr>
        </p:nvSpPr>
        <p:spPr>
          <a:xfrm>
            <a:off x="4477454" y="4691926"/>
            <a:ext cx="3237000" cy="1335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1">
  <p:cSld name="Testimonial 1">
    <p:spTree>
      <p:nvGrpSpPr>
        <p:cNvPr id="540" name="Shape 540"/>
        <p:cNvGrpSpPr/>
        <p:nvPr/>
      </p:nvGrpSpPr>
      <p:grpSpPr>
        <a:xfrm>
          <a:off x="0" y="0"/>
          <a:ext cx="0" cy="0"/>
          <a:chOff x="0" y="0"/>
          <a:chExt cx="0" cy="0"/>
        </a:xfrm>
      </p:grpSpPr>
      <p:sp>
        <p:nvSpPr>
          <p:cNvPr id="541" name="Google Shape;541;g2415699e66f_0_836"/>
          <p:cNvSpPr/>
          <p:nvPr/>
        </p:nvSpPr>
        <p:spPr>
          <a:xfrm>
            <a:off x="838201" y="0"/>
            <a:ext cx="10515600" cy="1618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542" name="Google Shape;542;g2415699e66f_0_836"/>
          <p:cNvSpPr/>
          <p:nvPr/>
        </p:nvSpPr>
        <p:spPr>
          <a:xfrm>
            <a:off x="8147378" y="1670194"/>
            <a:ext cx="1211400" cy="1477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accent1"/>
                </a:solidFill>
                <a:latin typeface="Arial"/>
                <a:ea typeface="Arial"/>
                <a:cs typeface="Arial"/>
                <a:sym typeface="Arial"/>
              </a:rPr>
              <a:t>“</a:t>
            </a:r>
            <a:endParaRPr b="0" i="0" sz="9600" u="none" cap="none" strike="noStrike">
              <a:solidFill>
                <a:schemeClr val="accent1"/>
              </a:solidFill>
              <a:latin typeface="Arial"/>
              <a:ea typeface="Arial"/>
              <a:cs typeface="Arial"/>
              <a:sym typeface="Arial"/>
            </a:endParaRPr>
          </a:p>
        </p:txBody>
      </p:sp>
      <p:sp>
        <p:nvSpPr>
          <p:cNvPr id="543" name="Google Shape;543;g2415699e66f_0_836"/>
          <p:cNvSpPr/>
          <p:nvPr/>
        </p:nvSpPr>
        <p:spPr>
          <a:xfrm>
            <a:off x="2861358" y="1670194"/>
            <a:ext cx="1211400" cy="1477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accent1"/>
                </a:solidFill>
                <a:latin typeface="Arial"/>
                <a:ea typeface="Arial"/>
                <a:cs typeface="Arial"/>
                <a:sym typeface="Arial"/>
              </a:rPr>
              <a:t>“</a:t>
            </a:r>
            <a:endParaRPr b="0" i="0" sz="9600" u="none" cap="none" strike="noStrike">
              <a:solidFill>
                <a:schemeClr val="accent1"/>
              </a:solidFill>
              <a:latin typeface="Arial"/>
              <a:ea typeface="Arial"/>
              <a:cs typeface="Arial"/>
              <a:sym typeface="Arial"/>
            </a:endParaRPr>
          </a:p>
        </p:txBody>
      </p:sp>
      <p:cxnSp>
        <p:nvCxnSpPr>
          <p:cNvPr id="544" name="Google Shape;544;g2415699e66f_0_836"/>
          <p:cNvCxnSpPr/>
          <p:nvPr/>
        </p:nvCxnSpPr>
        <p:spPr>
          <a:xfrm rot="10800000">
            <a:off x="838201" y="4165601"/>
            <a:ext cx="10515600" cy="0"/>
          </a:xfrm>
          <a:prstGeom prst="straightConnector1">
            <a:avLst/>
          </a:prstGeom>
          <a:noFill/>
          <a:ln cap="flat" cmpd="sng" w="9525">
            <a:solidFill>
              <a:schemeClr val="accent1"/>
            </a:solidFill>
            <a:prstDash val="solid"/>
            <a:miter lim="800000"/>
            <a:headEnd len="sm" w="sm" type="none"/>
            <a:tailEnd len="sm" w="sm" type="none"/>
          </a:ln>
        </p:spPr>
      </p:cxnSp>
      <p:cxnSp>
        <p:nvCxnSpPr>
          <p:cNvPr id="545" name="Google Shape;545;g2415699e66f_0_836"/>
          <p:cNvCxnSpPr/>
          <p:nvPr/>
        </p:nvCxnSpPr>
        <p:spPr>
          <a:xfrm rot="10800000">
            <a:off x="6096000" y="4165601"/>
            <a:ext cx="0" cy="1803000"/>
          </a:xfrm>
          <a:prstGeom prst="straightConnector1">
            <a:avLst/>
          </a:prstGeom>
          <a:noFill/>
          <a:ln cap="flat" cmpd="sng" w="9525">
            <a:solidFill>
              <a:schemeClr val="accent1"/>
            </a:solidFill>
            <a:prstDash val="solid"/>
            <a:miter lim="800000"/>
            <a:headEnd len="sm" w="sm" type="none"/>
            <a:tailEnd len="sm" w="sm" type="none"/>
          </a:ln>
        </p:spPr>
      </p:cxnSp>
      <p:sp>
        <p:nvSpPr>
          <p:cNvPr id="546" name="Google Shape;546;g2415699e66f_0_836"/>
          <p:cNvSpPr/>
          <p:nvPr>
            <p:ph idx="2" type="pic"/>
          </p:nvPr>
        </p:nvSpPr>
        <p:spPr>
          <a:xfrm>
            <a:off x="2587978" y="2595165"/>
            <a:ext cx="1758300" cy="1758300"/>
          </a:xfrm>
          <a:prstGeom prst="rect">
            <a:avLst/>
          </a:prstGeom>
          <a:solidFill>
            <a:schemeClr val="accent1"/>
          </a:solidFill>
          <a:ln>
            <a:noFill/>
          </a:ln>
        </p:spPr>
      </p:sp>
      <p:sp>
        <p:nvSpPr>
          <p:cNvPr id="547" name="Google Shape;547;g2415699e66f_0_836"/>
          <p:cNvSpPr/>
          <p:nvPr>
            <p:ph idx="3" type="pic"/>
          </p:nvPr>
        </p:nvSpPr>
        <p:spPr>
          <a:xfrm>
            <a:off x="7873998" y="2595165"/>
            <a:ext cx="1758300" cy="17583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3">
  <p:cSld name="One Image Slide 3">
    <p:spTree>
      <p:nvGrpSpPr>
        <p:cNvPr id="548" name="Shape 548"/>
        <p:cNvGrpSpPr/>
        <p:nvPr/>
      </p:nvGrpSpPr>
      <p:grpSpPr>
        <a:xfrm>
          <a:off x="0" y="0"/>
          <a:ext cx="0" cy="0"/>
          <a:chOff x="0" y="0"/>
          <a:chExt cx="0" cy="0"/>
        </a:xfrm>
      </p:grpSpPr>
      <p:sp>
        <p:nvSpPr>
          <p:cNvPr id="549" name="Google Shape;549;g2415699e66f_0_844"/>
          <p:cNvSpPr/>
          <p:nvPr/>
        </p:nvSpPr>
        <p:spPr>
          <a:xfrm>
            <a:off x="0" y="3535146"/>
            <a:ext cx="12192000" cy="332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550" name="Google Shape;550;g2415699e66f_0_844"/>
          <p:cNvSpPr/>
          <p:nvPr>
            <p:ph idx="2" type="pic"/>
          </p:nvPr>
        </p:nvSpPr>
        <p:spPr>
          <a:xfrm>
            <a:off x="1676399" y="838200"/>
            <a:ext cx="8839200" cy="39375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1">
  <p:cSld name="Two Image Slide 1">
    <p:spTree>
      <p:nvGrpSpPr>
        <p:cNvPr id="551" name="Shape 551"/>
        <p:cNvGrpSpPr/>
        <p:nvPr/>
      </p:nvGrpSpPr>
      <p:grpSpPr>
        <a:xfrm>
          <a:off x="0" y="0"/>
          <a:ext cx="0" cy="0"/>
          <a:chOff x="0" y="0"/>
          <a:chExt cx="0" cy="0"/>
        </a:xfrm>
      </p:grpSpPr>
      <p:sp>
        <p:nvSpPr>
          <p:cNvPr id="552" name="Google Shape;552;g2415699e66f_0_847"/>
          <p:cNvSpPr/>
          <p:nvPr>
            <p:ph idx="2" type="pic"/>
          </p:nvPr>
        </p:nvSpPr>
        <p:spPr>
          <a:xfrm>
            <a:off x="6515100" y="421201"/>
            <a:ext cx="5255700" cy="6015600"/>
          </a:xfrm>
          <a:prstGeom prst="rect">
            <a:avLst/>
          </a:prstGeom>
          <a:solidFill>
            <a:schemeClr val="accent1"/>
          </a:solidFill>
          <a:ln>
            <a:noFill/>
          </a:ln>
        </p:spPr>
      </p:sp>
      <p:sp>
        <p:nvSpPr>
          <p:cNvPr id="553" name="Google Shape;553;g2415699e66f_0_847"/>
          <p:cNvSpPr/>
          <p:nvPr>
            <p:ph idx="3" type="pic"/>
          </p:nvPr>
        </p:nvSpPr>
        <p:spPr>
          <a:xfrm>
            <a:off x="421200" y="421201"/>
            <a:ext cx="5255700" cy="6015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1">
  <p:cSld name="Four Image Slide 1">
    <p:spTree>
      <p:nvGrpSpPr>
        <p:cNvPr id="554" name="Shape 554"/>
        <p:cNvGrpSpPr/>
        <p:nvPr/>
      </p:nvGrpSpPr>
      <p:grpSpPr>
        <a:xfrm>
          <a:off x="0" y="0"/>
          <a:ext cx="0" cy="0"/>
          <a:chOff x="0" y="0"/>
          <a:chExt cx="0" cy="0"/>
        </a:xfrm>
      </p:grpSpPr>
      <p:sp>
        <p:nvSpPr>
          <p:cNvPr id="555" name="Google Shape;555;g2415699e66f_0_850"/>
          <p:cNvSpPr/>
          <p:nvPr>
            <p:ph idx="2" type="pic"/>
          </p:nvPr>
        </p:nvSpPr>
        <p:spPr>
          <a:xfrm>
            <a:off x="0" y="3488973"/>
            <a:ext cx="6036000" cy="3369000"/>
          </a:xfrm>
          <a:prstGeom prst="rect">
            <a:avLst/>
          </a:prstGeom>
          <a:solidFill>
            <a:schemeClr val="accent1"/>
          </a:solidFill>
          <a:ln>
            <a:noFill/>
          </a:ln>
        </p:spPr>
      </p:sp>
      <p:sp>
        <p:nvSpPr>
          <p:cNvPr id="556" name="Google Shape;556;g2415699e66f_0_850"/>
          <p:cNvSpPr/>
          <p:nvPr>
            <p:ph idx="3" type="pic"/>
          </p:nvPr>
        </p:nvSpPr>
        <p:spPr>
          <a:xfrm>
            <a:off x="6155973" y="0"/>
            <a:ext cx="6036000" cy="3369000"/>
          </a:xfrm>
          <a:prstGeom prst="rect">
            <a:avLst/>
          </a:prstGeom>
          <a:solidFill>
            <a:schemeClr val="accent1"/>
          </a:solidFill>
          <a:ln>
            <a:noFill/>
          </a:ln>
        </p:spPr>
      </p:sp>
      <p:sp>
        <p:nvSpPr>
          <p:cNvPr id="557" name="Google Shape;557;g2415699e66f_0_850"/>
          <p:cNvSpPr/>
          <p:nvPr>
            <p:ph idx="4" type="pic"/>
          </p:nvPr>
        </p:nvSpPr>
        <p:spPr>
          <a:xfrm>
            <a:off x="3786553" y="0"/>
            <a:ext cx="2249400" cy="3369000"/>
          </a:xfrm>
          <a:prstGeom prst="rect">
            <a:avLst/>
          </a:prstGeom>
          <a:solidFill>
            <a:schemeClr val="accent1"/>
          </a:solidFill>
          <a:ln>
            <a:noFill/>
          </a:ln>
        </p:spPr>
      </p:sp>
      <p:sp>
        <p:nvSpPr>
          <p:cNvPr id="558" name="Google Shape;558;g2415699e66f_0_850"/>
          <p:cNvSpPr/>
          <p:nvPr>
            <p:ph idx="5" type="pic"/>
          </p:nvPr>
        </p:nvSpPr>
        <p:spPr>
          <a:xfrm>
            <a:off x="6155973" y="3488973"/>
            <a:ext cx="2249400" cy="3369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3">
  <p:cSld name="Four Image Slide 3">
    <p:spTree>
      <p:nvGrpSpPr>
        <p:cNvPr id="559" name="Shape 559"/>
        <p:cNvGrpSpPr/>
        <p:nvPr/>
      </p:nvGrpSpPr>
      <p:grpSpPr>
        <a:xfrm>
          <a:off x="0" y="0"/>
          <a:ext cx="0" cy="0"/>
          <a:chOff x="0" y="0"/>
          <a:chExt cx="0" cy="0"/>
        </a:xfrm>
      </p:grpSpPr>
      <p:sp>
        <p:nvSpPr>
          <p:cNvPr id="560" name="Google Shape;560;g2415699e66f_0_855"/>
          <p:cNvSpPr/>
          <p:nvPr>
            <p:ph idx="2" type="pic"/>
          </p:nvPr>
        </p:nvSpPr>
        <p:spPr>
          <a:xfrm>
            <a:off x="6155973" y="421201"/>
            <a:ext cx="5614800" cy="2947800"/>
          </a:xfrm>
          <a:prstGeom prst="rect">
            <a:avLst/>
          </a:prstGeom>
          <a:solidFill>
            <a:schemeClr val="accent1"/>
          </a:solidFill>
          <a:ln>
            <a:noFill/>
          </a:ln>
        </p:spPr>
      </p:sp>
      <p:sp>
        <p:nvSpPr>
          <p:cNvPr id="561" name="Google Shape;561;g2415699e66f_0_855"/>
          <p:cNvSpPr/>
          <p:nvPr>
            <p:ph idx="3" type="pic"/>
          </p:nvPr>
        </p:nvSpPr>
        <p:spPr>
          <a:xfrm>
            <a:off x="6155973" y="3470119"/>
            <a:ext cx="5614800" cy="2947800"/>
          </a:xfrm>
          <a:prstGeom prst="rect">
            <a:avLst/>
          </a:prstGeom>
          <a:solidFill>
            <a:schemeClr val="accent1"/>
          </a:solidFill>
          <a:ln>
            <a:noFill/>
          </a:ln>
        </p:spPr>
      </p:sp>
      <p:sp>
        <p:nvSpPr>
          <p:cNvPr id="562" name="Google Shape;562;g2415699e66f_0_855"/>
          <p:cNvSpPr/>
          <p:nvPr>
            <p:ph idx="4" type="pic"/>
          </p:nvPr>
        </p:nvSpPr>
        <p:spPr>
          <a:xfrm>
            <a:off x="421199" y="421201"/>
            <a:ext cx="5614800" cy="2947800"/>
          </a:xfrm>
          <a:prstGeom prst="rect">
            <a:avLst/>
          </a:prstGeom>
          <a:solidFill>
            <a:schemeClr val="accent1"/>
          </a:solidFill>
          <a:ln>
            <a:noFill/>
          </a:ln>
        </p:spPr>
      </p:sp>
      <p:sp>
        <p:nvSpPr>
          <p:cNvPr id="563" name="Google Shape;563;g2415699e66f_0_855"/>
          <p:cNvSpPr/>
          <p:nvPr>
            <p:ph idx="5" type="pic"/>
          </p:nvPr>
        </p:nvSpPr>
        <p:spPr>
          <a:xfrm>
            <a:off x="421200" y="3470119"/>
            <a:ext cx="5614800" cy="29478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4">
  <p:cSld name="Four Image Slide 4">
    <p:bg>
      <p:bgPr>
        <a:solidFill>
          <a:schemeClr val="dk1"/>
        </a:solidFill>
      </p:bgPr>
    </p:bg>
    <p:spTree>
      <p:nvGrpSpPr>
        <p:cNvPr id="564" name="Shape 564"/>
        <p:cNvGrpSpPr/>
        <p:nvPr/>
      </p:nvGrpSpPr>
      <p:grpSpPr>
        <a:xfrm>
          <a:off x="0" y="0"/>
          <a:ext cx="0" cy="0"/>
          <a:chOff x="0" y="0"/>
          <a:chExt cx="0" cy="0"/>
        </a:xfrm>
      </p:grpSpPr>
      <p:sp>
        <p:nvSpPr>
          <p:cNvPr id="565" name="Google Shape;565;g2415699e66f_0_860"/>
          <p:cNvSpPr/>
          <p:nvPr/>
        </p:nvSpPr>
        <p:spPr>
          <a:xfrm>
            <a:off x="421200" y="393398"/>
            <a:ext cx="11347800" cy="6071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566" name="Google Shape;566;g2415699e66f_0_860"/>
          <p:cNvSpPr/>
          <p:nvPr>
            <p:ph idx="2" type="pic"/>
          </p:nvPr>
        </p:nvSpPr>
        <p:spPr>
          <a:xfrm>
            <a:off x="7789565" y="1231597"/>
            <a:ext cx="3141300" cy="2120100"/>
          </a:xfrm>
          <a:prstGeom prst="rect">
            <a:avLst/>
          </a:prstGeom>
          <a:solidFill>
            <a:schemeClr val="accent1"/>
          </a:solidFill>
          <a:ln>
            <a:noFill/>
          </a:ln>
        </p:spPr>
      </p:sp>
      <p:sp>
        <p:nvSpPr>
          <p:cNvPr id="567" name="Google Shape;567;g2415699e66f_0_860"/>
          <p:cNvSpPr/>
          <p:nvPr/>
        </p:nvSpPr>
        <p:spPr>
          <a:xfrm>
            <a:off x="1259399" y="1231598"/>
            <a:ext cx="3145200" cy="213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568" name="Google Shape;568;g2415699e66f_0_860"/>
          <p:cNvSpPr/>
          <p:nvPr/>
        </p:nvSpPr>
        <p:spPr>
          <a:xfrm>
            <a:off x="7789565" y="3488974"/>
            <a:ext cx="3145200" cy="213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569" name="Google Shape;569;g2415699e66f_0_860"/>
          <p:cNvSpPr/>
          <p:nvPr>
            <p:ph idx="3" type="pic"/>
          </p:nvPr>
        </p:nvSpPr>
        <p:spPr>
          <a:xfrm>
            <a:off x="1259399" y="3506387"/>
            <a:ext cx="3141300" cy="2120100"/>
          </a:xfrm>
          <a:prstGeom prst="rect">
            <a:avLst/>
          </a:prstGeom>
          <a:solidFill>
            <a:schemeClr val="accent1"/>
          </a:solidFill>
          <a:ln>
            <a:noFill/>
          </a:ln>
        </p:spPr>
      </p:sp>
      <p:sp>
        <p:nvSpPr>
          <p:cNvPr id="570" name="Google Shape;570;g2415699e66f_0_860"/>
          <p:cNvSpPr/>
          <p:nvPr>
            <p:ph idx="4" type="pic"/>
          </p:nvPr>
        </p:nvSpPr>
        <p:spPr>
          <a:xfrm>
            <a:off x="4525394" y="1231597"/>
            <a:ext cx="3141300" cy="2120100"/>
          </a:xfrm>
          <a:prstGeom prst="rect">
            <a:avLst/>
          </a:prstGeom>
          <a:solidFill>
            <a:schemeClr val="accent1"/>
          </a:solidFill>
          <a:ln>
            <a:noFill/>
          </a:ln>
        </p:spPr>
      </p:sp>
      <p:sp>
        <p:nvSpPr>
          <p:cNvPr id="571" name="Google Shape;571;g2415699e66f_0_860"/>
          <p:cNvSpPr/>
          <p:nvPr>
            <p:ph idx="5" type="pic"/>
          </p:nvPr>
        </p:nvSpPr>
        <p:spPr>
          <a:xfrm>
            <a:off x="4525394" y="3506387"/>
            <a:ext cx="3141300" cy="2120100"/>
          </a:xfrm>
          <a:prstGeom prst="rect">
            <a:avLst/>
          </a:prstGeom>
          <a:solidFill>
            <a:schemeClr val="accent1"/>
          </a:solidFill>
          <a:ln>
            <a:noFill/>
          </a:ln>
        </p:spPr>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1">
  <p:cSld name="Image Gallery 1">
    <p:spTree>
      <p:nvGrpSpPr>
        <p:cNvPr id="572" name="Shape 572"/>
        <p:cNvGrpSpPr/>
        <p:nvPr/>
      </p:nvGrpSpPr>
      <p:grpSpPr>
        <a:xfrm>
          <a:off x="0" y="0"/>
          <a:ext cx="0" cy="0"/>
          <a:chOff x="0" y="0"/>
          <a:chExt cx="0" cy="0"/>
        </a:xfrm>
      </p:grpSpPr>
      <p:sp>
        <p:nvSpPr>
          <p:cNvPr id="573" name="Google Shape;573;g2415699e66f_0_868"/>
          <p:cNvSpPr/>
          <p:nvPr>
            <p:ph idx="2" type="pic"/>
          </p:nvPr>
        </p:nvSpPr>
        <p:spPr>
          <a:xfrm>
            <a:off x="838201" y="838199"/>
            <a:ext cx="2562600" cy="2517300"/>
          </a:xfrm>
          <a:prstGeom prst="rect">
            <a:avLst/>
          </a:prstGeom>
          <a:solidFill>
            <a:schemeClr val="accent1"/>
          </a:solidFill>
          <a:ln>
            <a:noFill/>
          </a:ln>
        </p:spPr>
      </p:sp>
      <p:sp>
        <p:nvSpPr>
          <p:cNvPr id="574" name="Google Shape;574;g2415699e66f_0_868"/>
          <p:cNvSpPr/>
          <p:nvPr>
            <p:ph idx="3" type="pic"/>
          </p:nvPr>
        </p:nvSpPr>
        <p:spPr>
          <a:xfrm>
            <a:off x="3520724" y="838203"/>
            <a:ext cx="2562600" cy="1253100"/>
          </a:xfrm>
          <a:prstGeom prst="rect">
            <a:avLst/>
          </a:prstGeom>
          <a:solidFill>
            <a:schemeClr val="accent1"/>
          </a:solidFill>
          <a:ln>
            <a:noFill/>
          </a:ln>
        </p:spPr>
      </p:sp>
      <p:sp>
        <p:nvSpPr>
          <p:cNvPr id="575" name="Google Shape;575;g2415699e66f_0_868"/>
          <p:cNvSpPr/>
          <p:nvPr>
            <p:ph idx="4" type="pic"/>
          </p:nvPr>
        </p:nvSpPr>
        <p:spPr>
          <a:xfrm>
            <a:off x="6203247" y="838199"/>
            <a:ext cx="2562600" cy="2517300"/>
          </a:xfrm>
          <a:prstGeom prst="rect">
            <a:avLst/>
          </a:prstGeom>
          <a:solidFill>
            <a:schemeClr val="accent1"/>
          </a:solidFill>
          <a:ln>
            <a:noFill/>
          </a:ln>
        </p:spPr>
      </p:sp>
      <p:sp>
        <p:nvSpPr>
          <p:cNvPr id="576" name="Google Shape;576;g2415699e66f_0_868"/>
          <p:cNvSpPr/>
          <p:nvPr>
            <p:ph idx="5" type="pic"/>
          </p:nvPr>
        </p:nvSpPr>
        <p:spPr>
          <a:xfrm>
            <a:off x="10179760" y="838199"/>
            <a:ext cx="1173900" cy="2517300"/>
          </a:xfrm>
          <a:prstGeom prst="rect">
            <a:avLst/>
          </a:prstGeom>
          <a:solidFill>
            <a:schemeClr val="accent1"/>
          </a:solidFill>
          <a:ln>
            <a:noFill/>
          </a:ln>
        </p:spPr>
      </p:sp>
      <p:sp>
        <p:nvSpPr>
          <p:cNvPr id="577" name="Google Shape;577;g2415699e66f_0_868"/>
          <p:cNvSpPr/>
          <p:nvPr>
            <p:ph idx="6" type="pic"/>
          </p:nvPr>
        </p:nvSpPr>
        <p:spPr>
          <a:xfrm>
            <a:off x="8885770" y="838199"/>
            <a:ext cx="1173900" cy="2517300"/>
          </a:xfrm>
          <a:prstGeom prst="rect">
            <a:avLst/>
          </a:prstGeom>
          <a:solidFill>
            <a:schemeClr val="accent1"/>
          </a:solidFill>
          <a:ln>
            <a:noFill/>
          </a:ln>
        </p:spPr>
      </p:sp>
      <p:sp>
        <p:nvSpPr>
          <p:cNvPr id="578" name="Google Shape;578;g2415699e66f_0_868"/>
          <p:cNvSpPr/>
          <p:nvPr>
            <p:ph idx="7" type="pic"/>
          </p:nvPr>
        </p:nvSpPr>
        <p:spPr>
          <a:xfrm>
            <a:off x="838201" y="3475569"/>
            <a:ext cx="2562600" cy="2544300"/>
          </a:xfrm>
          <a:prstGeom prst="rect">
            <a:avLst/>
          </a:prstGeom>
          <a:solidFill>
            <a:schemeClr val="accent1"/>
          </a:solidFill>
          <a:ln>
            <a:noFill/>
          </a:ln>
        </p:spPr>
      </p:sp>
      <p:sp>
        <p:nvSpPr>
          <p:cNvPr id="579" name="Google Shape;579;g2415699e66f_0_868"/>
          <p:cNvSpPr/>
          <p:nvPr>
            <p:ph idx="8" type="pic"/>
          </p:nvPr>
        </p:nvSpPr>
        <p:spPr>
          <a:xfrm>
            <a:off x="3520724" y="2211213"/>
            <a:ext cx="2562600" cy="3808500"/>
          </a:xfrm>
          <a:prstGeom prst="rect">
            <a:avLst/>
          </a:prstGeom>
          <a:solidFill>
            <a:schemeClr val="accent1"/>
          </a:solidFill>
          <a:ln>
            <a:noFill/>
          </a:ln>
        </p:spPr>
      </p:sp>
      <p:sp>
        <p:nvSpPr>
          <p:cNvPr id="580" name="Google Shape;580;g2415699e66f_0_868"/>
          <p:cNvSpPr/>
          <p:nvPr>
            <p:ph idx="9" type="pic"/>
          </p:nvPr>
        </p:nvSpPr>
        <p:spPr>
          <a:xfrm>
            <a:off x="6203245" y="3475569"/>
            <a:ext cx="5150700" cy="25443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2">
  <p:cSld name="Image Gallery 2">
    <p:bg>
      <p:bgPr>
        <a:solidFill>
          <a:schemeClr val="dk1"/>
        </a:solidFill>
      </p:bgPr>
    </p:bg>
    <p:spTree>
      <p:nvGrpSpPr>
        <p:cNvPr id="581" name="Shape 581"/>
        <p:cNvGrpSpPr/>
        <p:nvPr/>
      </p:nvGrpSpPr>
      <p:grpSpPr>
        <a:xfrm>
          <a:off x="0" y="0"/>
          <a:ext cx="0" cy="0"/>
          <a:chOff x="0" y="0"/>
          <a:chExt cx="0" cy="0"/>
        </a:xfrm>
      </p:grpSpPr>
      <p:sp>
        <p:nvSpPr>
          <p:cNvPr id="582" name="Google Shape;582;g2415699e66f_0_877"/>
          <p:cNvSpPr/>
          <p:nvPr/>
        </p:nvSpPr>
        <p:spPr>
          <a:xfrm flipH="1">
            <a:off x="417002" y="417002"/>
            <a:ext cx="11358000" cy="602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583" name="Google Shape;583;g2415699e66f_0_877"/>
          <p:cNvSpPr/>
          <p:nvPr>
            <p:ph idx="2" type="pic"/>
          </p:nvPr>
        </p:nvSpPr>
        <p:spPr>
          <a:xfrm>
            <a:off x="7930201" y="2606404"/>
            <a:ext cx="3423600" cy="3413400"/>
          </a:xfrm>
          <a:prstGeom prst="rect">
            <a:avLst/>
          </a:prstGeom>
          <a:solidFill>
            <a:schemeClr val="accent1"/>
          </a:solidFill>
          <a:ln>
            <a:noFill/>
          </a:ln>
        </p:spPr>
      </p:sp>
      <p:sp>
        <p:nvSpPr>
          <p:cNvPr id="584" name="Google Shape;584;g2415699e66f_0_877"/>
          <p:cNvSpPr/>
          <p:nvPr>
            <p:ph idx="3" type="pic"/>
          </p:nvPr>
        </p:nvSpPr>
        <p:spPr>
          <a:xfrm>
            <a:off x="838201" y="838202"/>
            <a:ext cx="3423600" cy="3413400"/>
          </a:xfrm>
          <a:prstGeom prst="rect">
            <a:avLst/>
          </a:prstGeom>
          <a:solidFill>
            <a:schemeClr val="accent1"/>
          </a:solidFill>
          <a:ln>
            <a:noFill/>
          </a:ln>
        </p:spPr>
      </p:sp>
      <p:sp>
        <p:nvSpPr>
          <p:cNvPr id="585" name="Google Shape;585;g2415699e66f_0_877"/>
          <p:cNvSpPr/>
          <p:nvPr>
            <p:ph idx="4" type="pic"/>
          </p:nvPr>
        </p:nvSpPr>
        <p:spPr>
          <a:xfrm>
            <a:off x="838201" y="4374601"/>
            <a:ext cx="3423600" cy="1645200"/>
          </a:xfrm>
          <a:prstGeom prst="rect">
            <a:avLst/>
          </a:prstGeom>
          <a:solidFill>
            <a:schemeClr val="accent1"/>
          </a:solidFill>
          <a:ln>
            <a:noFill/>
          </a:ln>
        </p:spPr>
      </p:sp>
      <p:sp>
        <p:nvSpPr>
          <p:cNvPr id="586" name="Google Shape;586;g2415699e66f_0_877"/>
          <p:cNvSpPr/>
          <p:nvPr>
            <p:ph idx="5" type="pic"/>
          </p:nvPr>
        </p:nvSpPr>
        <p:spPr>
          <a:xfrm>
            <a:off x="4384201" y="838199"/>
            <a:ext cx="3423600" cy="1645200"/>
          </a:xfrm>
          <a:prstGeom prst="rect">
            <a:avLst/>
          </a:prstGeom>
          <a:solidFill>
            <a:schemeClr val="accent1"/>
          </a:solidFill>
          <a:ln>
            <a:noFill/>
          </a:ln>
        </p:spPr>
      </p:sp>
      <p:sp>
        <p:nvSpPr>
          <p:cNvPr id="587" name="Google Shape;587;g2415699e66f_0_877"/>
          <p:cNvSpPr/>
          <p:nvPr>
            <p:ph idx="6" type="pic"/>
          </p:nvPr>
        </p:nvSpPr>
        <p:spPr>
          <a:xfrm>
            <a:off x="7930201" y="838199"/>
            <a:ext cx="3423600" cy="1645200"/>
          </a:xfrm>
          <a:prstGeom prst="rect">
            <a:avLst/>
          </a:prstGeom>
          <a:solidFill>
            <a:schemeClr val="accent1"/>
          </a:solidFill>
          <a:ln>
            <a:noFill/>
          </a:ln>
        </p:spPr>
      </p:sp>
      <p:sp>
        <p:nvSpPr>
          <p:cNvPr id="588" name="Google Shape;588;g2415699e66f_0_877"/>
          <p:cNvSpPr/>
          <p:nvPr>
            <p:ph idx="7" type="pic"/>
          </p:nvPr>
        </p:nvSpPr>
        <p:spPr>
          <a:xfrm>
            <a:off x="4384201" y="2606400"/>
            <a:ext cx="3423600" cy="1645200"/>
          </a:xfrm>
          <a:prstGeom prst="rect">
            <a:avLst/>
          </a:prstGeom>
          <a:solidFill>
            <a:schemeClr val="accent1"/>
          </a:solidFill>
          <a:ln>
            <a:noFill/>
          </a:ln>
        </p:spPr>
      </p:sp>
      <p:sp>
        <p:nvSpPr>
          <p:cNvPr id="589" name="Google Shape;589;g2415699e66f_0_877"/>
          <p:cNvSpPr/>
          <p:nvPr>
            <p:ph idx="8" type="pic"/>
          </p:nvPr>
        </p:nvSpPr>
        <p:spPr>
          <a:xfrm>
            <a:off x="4384201" y="4374601"/>
            <a:ext cx="3423600" cy="16452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4">
  <p:cSld name="Image Gallery 4">
    <p:bg>
      <p:bgPr>
        <a:solidFill>
          <a:schemeClr val="dk1"/>
        </a:solidFill>
      </p:bgPr>
    </p:bg>
    <p:spTree>
      <p:nvGrpSpPr>
        <p:cNvPr id="590" name="Shape 590"/>
        <p:cNvGrpSpPr/>
        <p:nvPr/>
      </p:nvGrpSpPr>
      <p:grpSpPr>
        <a:xfrm>
          <a:off x="0" y="0"/>
          <a:ext cx="0" cy="0"/>
          <a:chOff x="0" y="0"/>
          <a:chExt cx="0" cy="0"/>
        </a:xfrm>
      </p:grpSpPr>
      <p:sp>
        <p:nvSpPr>
          <p:cNvPr id="591" name="Google Shape;591;g2415699e66f_0_886"/>
          <p:cNvSpPr/>
          <p:nvPr/>
        </p:nvSpPr>
        <p:spPr>
          <a:xfrm flipH="1">
            <a:off x="838201" y="4"/>
            <a:ext cx="10515600" cy="6019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592" name="Google Shape;592;g2415699e66f_0_886"/>
          <p:cNvSpPr/>
          <p:nvPr/>
        </p:nvSpPr>
        <p:spPr>
          <a:xfrm>
            <a:off x="3567289" y="1422761"/>
            <a:ext cx="5057400" cy="3174300"/>
          </a:xfrm>
          <a:prstGeom prst="frame">
            <a:avLst>
              <a:gd fmla="val 12500" name="adj1"/>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Arial"/>
              <a:ea typeface="Arial"/>
              <a:cs typeface="Arial"/>
              <a:sym typeface="Arial"/>
            </a:endParaRPr>
          </a:p>
        </p:txBody>
      </p:sp>
      <p:sp>
        <p:nvSpPr>
          <p:cNvPr id="593" name="Google Shape;593;g2415699e66f_0_886"/>
          <p:cNvSpPr/>
          <p:nvPr>
            <p:ph idx="2" type="pic"/>
          </p:nvPr>
        </p:nvSpPr>
        <p:spPr>
          <a:xfrm>
            <a:off x="6306602" y="3220504"/>
            <a:ext cx="4209000" cy="1961100"/>
          </a:xfrm>
          <a:prstGeom prst="rect">
            <a:avLst/>
          </a:prstGeom>
          <a:solidFill>
            <a:schemeClr val="accent1"/>
          </a:solidFill>
          <a:ln>
            <a:noFill/>
          </a:ln>
        </p:spPr>
      </p:sp>
      <p:sp>
        <p:nvSpPr>
          <p:cNvPr id="594" name="Google Shape;594;g2415699e66f_0_886"/>
          <p:cNvSpPr/>
          <p:nvPr>
            <p:ph idx="3" type="pic"/>
          </p:nvPr>
        </p:nvSpPr>
        <p:spPr>
          <a:xfrm>
            <a:off x="1676399" y="3220500"/>
            <a:ext cx="4209000" cy="1961100"/>
          </a:xfrm>
          <a:prstGeom prst="rect">
            <a:avLst/>
          </a:prstGeom>
          <a:solidFill>
            <a:schemeClr val="accent1"/>
          </a:solidFill>
          <a:ln>
            <a:noFill/>
          </a:ln>
        </p:spPr>
      </p:sp>
      <p:sp>
        <p:nvSpPr>
          <p:cNvPr id="595" name="Google Shape;595;g2415699e66f_0_886"/>
          <p:cNvSpPr/>
          <p:nvPr>
            <p:ph idx="4" type="pic"/>
          </p:nvPr>
        </p:nvSpPr>
        <p:spPr>
          <a:xfrm>
            <a:off x="6306602" y="838200"/>
            <a:ext cx="4209000" cy="1961100"/>
          </a:xfrm>
          <a:prstGeom prst="rect">
            <a:avLst/>
          </a:prstGeom>
          <a:solidFill>
            <a:schemeClr val="accent1"/>
          </a:solidFill>
          <a:ln>
            <a:noFill/>
          </a:ln>
        </p:spPr>
      </p:sp>
      <p:sp>
        <p:nvSpPr>
          <p:cNvPr id="596" name="Google Shape;596;g2415699e66f_0_886"/>
          <p:cNvSpPr/>
          <p:nvPr>
            <p:ph idx="5" type="pic"/>
          </p:nvPr>
        </p:nvSpPr>
        <p:spPr>
          <a:xfrm>
            <a:off x="1676399" y="838200"/>
            <a:ext cx="4209000" cy="19611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1">
  <p:cSld name="Image Break 1">
    <p:spTree>
      <p:nvGrpSpPr>
        <p:cNvPr id="47" name="Shape 47"/>
        <p:cNvGrpSpPr/>
        <p:nvPr/>
      </p:nvGrpSpPr>
      <p:grpSpPr>
        <a:xfrm>
          <a:off x="0" y="0"/>
          <a:ext cx="0" cy="0"/>
          <a:chOff x="0" y="0"/>
          <a:chExt cx="0" cy="0"/>
        </a:xfrm>
      </p:grpSpPr>
      <p:sp>
        <p:nvSpPr>
          <p:cNvPr id="48" name="Google Shape;48;p51"/>
          <p:cNvSpPr/>
          <p:nvPr/>
        </p:nvSpPr>
        <p:spPr>
          <a:xfrm flipH="1">
            <a:off x="838200" y="838199"/>
            <a:ext cx="10515602" cy="518160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49" name="Google Shape;49;p51"/>
          <p:cNvSpPr/>
          <p:nvPr/>
        </p:nvSpPr>
        <p:spPr>
          <a:xfrm flipH="1">
            <a:off x="-1" y="1692000"/>
            <a:ext cx="7043057" cy="347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50" name="Google Shape;50;p51"/>
          <p:cNvSpPr/>
          <p:nvPr>
            <p:ph idx="2" type="pic"/>
          </p:nvPr>
        </p:nvSpPr>
        <p:spPr>
          <a:xfrm>
            <a:off x="7043057" y="1692000"/>
            <a:ext cx="3472545" cy="3474000"/>
          </a:xfrm>
          <a:prstGeom prst="rect">
            <a:avLst/>
          </a:prstGeom>
          <a:solidFill>
            <a:schemeClr val="accent1"/>
          </a:solid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1">
  <p:cSld name="Portfolio 1">
    <p:spTree>
      <p:nvGrpSpPr>
        <p:cNvPr id="597" name="Shape 597"/>
        <p:cNvGrpSpPr/>
        <p:nvPr/>
      </p:nvGrpSpPr>
      <p:grpSpPr>
        <a:xfrm>
          <a:off x="0" y="0"/>
          <a:ext cx="0" cy="0"/>
          <a:chOff x="0" y="0"/>
          <a:chExt cx="0" cy="0"/>
        </a:xfrm>
      </p:grpSpPr>
      <p:sp>
        <p:nvSpPr>
          <p:cNvPr id="598" name="Google Shape;598;g2415699e66f_0_893"/>
          <p:cNvSpPr/>
          <p:nvPr/>
        </p:nvSpPr>
        <p:spPr>
          <a:xfrm flipH="1">
            <a:off x="0" y="2452786"/>
            <a:ext cx="1980000" cy="1933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599" name="Google Shape;599;g2415699e66f_0_893"/>
          <p:cNvSpPr/>
          <p:nvPr>
            <p:ph idx="2" type="pic"/>
          </p:nvPr>
        </p:nvSpPr>
        <p:spPr>
          <a:xfrm>
            <a:off x="0" y="4"/>
            <a:ext cx="1980000" cy="2388000"/>
          </a:xfrm>
          <a:prstGeom prst="rect">
            <a:avLst/>
          </a:prstGeom>
          <a:solidFill>
            <a:schemeClr val="accent1"/>
          </a:solidFill>
          <a:ln>
            <a:noFill/>
          </a:ln>
        </p:spPr>
      </p:sp>
      <p:sp>
        <p:nvSpPr>
          <p:cNvPr id="600" name="Google Shape;600;g2415699e66f_0_893"/>
          <p:cNvSpPr/>
          <p:nvPr>
            <p:ph idx="3" type="pic"/>
          </p:nvPr>
        </p:nvSpPr>
        <p:spPr>
          <a:xfrm>
            <a:off x="0" y="4450918"/>
            <a:ext cx="1980000" cy="2407200"/>
          </a:xfrm>
          <a:prstGeom prst="rect">
            <a:avLst/>
          </a:prstGeom>
          <a:solidFill>
            <a:schemeClr val="accent1"/>
          </a:solidFill>
          <a:ln>
            <a:noFill/>
          </a:ln>
        </p:spPr>
      </p:sp>
      <p:sp>
        <p:nvSpPr>
          <p:cNvPr id="601" name="Google Shape;601;g2415699e66f_0_893"/>
          <p:cNvSpPr/>
          <p:nvPr>
            <p:ph idx="4" type="pic"/>
          </p:nvPr>
        </p:nvSpPr>
        <p:spPr>
          <a:xfrm>
            <a:off x="6127200" y="-1"/>
            <a:ext cx="4024800" cy="4024800"/>
          </a:xfrm>
          <a:prstGeom prst="rect">
            <a:avLst/>
          </a:prstGeom>
          <a:solidFill>
            <a:schemeClr val="accent1"/>
          </a:solidFill>
          <a:ln>
            <a:noFill/>
          </a:ln>
        </p:spPr>
      </p:sp>
      <p:sp>
        <p:nvSpPr>
          <p:cNvPr id="602" name="Google Shape;602;g2415699e66f_0_893"/>
          <p:cNvSpPr/>
          <p:nvPr>
            <p:ph idx="5" type="pic"/>
          </p:nvPr>
        </p:nvSpPr>
        <p:spPr>
          <a:xfrm>
            <a:off x="6127200" y="4089603"/>
            <a:ext cx="4024800" cy="2768400"/>
          </a:xfrm>
          <a:prstGeom prst="rect">
            <a:avLst/>
          </a:prstGeom>
          <a:solidFill>
            <a:schemeClr val="accent1"/>
          </a:solidFill>
          <a:ln>
            <a:noFill/>
          </a:ln>
        </p:spPr>
      </p:sp>
      <p:sp>
        <p:nvSpPr>
          <p:cNvPr id="603" name="Google Shape;603;g2415699e66f_0_893"/>
          <p:cNvSpPr/>
          <p:nvPr>
            <p:ph idx="6" type="pic"/>
          </p:nvPr>
        </p:nvSpPr>
        <p:spPr>
          <a:xfrm>
            <a:off x="10212000" y="1978579"/>
            <a:ext cx="1980000" cy="4879500"/>
          </a:xfrm>
          <a:prstGeom prst="rect">
            <a:avLst/>
          </a:prstGeom>
          <a:solidFill>
            <a:schemeClr val="accent1"/>
          </a:solidFill>
          <a:ln>
            <a:noFill/>
          </a:ln>
        </p:spPr>
      </p:sp>
      <p:sp>
        <p:nvSpPr>
          <p:cNvPr id="604" name="Google Shape;604;g2415699e66f_0_893"/>
          <p:cNvSpPr/>
          <p:nvPr/>
        </p:nvSpPr>
        <p:spPr>
          <a:xfrm flipH="1">
            <a:off x="2042400" y="-1"/>
            <a:ext cx="40224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605" name="Google Shape;605;g2415699e66f_0_893"/>
          <p:cNvSpPr/>
          <p:nvPr/>
        </p:nvSpPr>
        <p:spPr>
          <a:xfrm flipH="1">
            <a:off x="10212000" y="4"/>
            <a:ext cx="1980000" cy="1933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2">
  <p:cSld name="Portfolio 2">
    <p:spTree>
      <p:nvGrpSpPr>
        <p:cNvPr id="606" name="Shape 606"/>
        <p:cNvGrpSpPr/>
        <p:nvPr/>
      </p:nvGrpSpPr>
      <p:grpSpPr>
        <a:xfrm>
          <a:off x="0" y="0"/>
          <a:ext cx="0" cy="0"/>
          <a:chOff x="0" y="0"/>
          <a:chExt cx="0" cy="0"/>
        </a:xfrm>
      </p:grpSpPr>
      <p:sp>
        <p:nvSpPr>
          <p:cNvPr id="607" name="Google Shape;607;g2415699e66f_0_902"/>
          <p:cNvSpPr/>
          <p:nvPr/>
        </p:nvSpPr>
        <p:spPr>
          <a:xfrm flipH="1">
            <a:off x="5443504" y="-1"/>
            <a:ext cx="3960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608" name="Google Shape;608;g2415699e66f_0_902"/>
          <p:cNvSpPr/>
          <p:nvPr>
            <p:ph idx="2" type="pic"/>
          </p:nvPr>
        </p:nvSpPr>
        <p:spPr>
          <a:xfrm>
            <a:off x="4332905" y="-2"/>
            <a:ext cx="2880000" cy="1488900"/>
          </a:xfrm>
          <a:prstGeom prst="rect">
            <a:avLst/>
          </a:prstGeom>
          <a:solidFill>
            <a:schemeClr val="accent1"/>
          </a:solidFill>
          <a:ln>
            <a:noFill/>
          </a:ln>
        </p:spPr>
      </p:sp>
      <p:sp>
        <p:nvSpPr>
          <p:cNvPr id="609" name="Google Shape;609;g2415699e66f_0_902"/>
          <p:cNvSpPr/>
          <p:nvPr>
            <p:ph idx="3" type="pic"/>
          </p:nvPr>
        </p:nvSpPr>
        <p:spPr>
          <a:xfrm>
            <a:off x="4332905" y="4856400"/>
            <a:ext cx="2880000" cy="2001600"/>
          </a:xfrm>
          <a:prstGeom prst="rect">
            <a:avLst/>
          </a:prstGeom>
          <a:solidFill>
            <a:schemeClr val="accent1"/>
          </a:solidFill>
          <a:ln>
            <a:noFill/>
          </a:ln>
        </p:spPr>
      </p:sp>
      <p:sp>
        <p:nvSpPr>
          <p:cNvPr id="610" name="Google Shape;610;g2415699e66f_0_902"/>
          <p:cNvSpPr/>
          <p:nvPr>
            <p:ph idx="4" type="pic"/>
          </p:nvPr>
        </p:nvSpPr>
        <p:spPr>
          <a:xfrm>
            <a:off x="4332905" y="1921958"/>
            <a:ext cx="2880000" cy="2501400"/>
          </a:xfrm>
          <a:prstGeom prst="rect">
            <a:avLst/>
          </a:prstGeom>
          <a:solidFill>
            <a:schemeClr val="accent1"/>
          </a:solidFill>
          <a:ln>
            <a:noFill/>
          </a:ln>
        </p:spPr>
      </p:sp>
      <p:sp>
        <p:nvSpPr>
          <p:cNvPr id="611" name="Google Shape;611;g2415699e66f_0_902"/>
          <p:cNvSpPr/>
          <p:nvPr>
            <p:ph idx="5" type="pic"/>
          </p:nvPr>
        </p:nvSpPr>
        <p:spPr>
          <a:xfrm>
            <a:off x="7634105" y="-2"/>
            <a:ext cx="2880000" cy="2501400"/>
          </a:xfrm>
          <a:prstGeom prst="rect">
            <a:avLst/>
          </a:prstGeom>
          <a:solidFill>
            <a:schemeClr val="accent1"/>
          </a:solidFill>
          <a:ln>
            <a:noFill/>
          </a:ln>
        </p:spPr>
      </p:sp>
      <p:sp>
        <p:nvSpPr>
          <p:cNvPr id="612" name="Google Shape;612;g2415699e66f_0_902"/>
          <p:cNvSpPr/>
          <p:nvPr>
            <p:ph idx="6" type="pic"/>
          </p:nvPr>
        </p:nvSpPr>
        <p:spPr>
          <a:xfrm>
            <a:off x="7634105" y="5361732"/>
            <a:ext cx="2880000" cy="1488900"/>
          </a:xfrm>
          <a:prstGeom prst="rect">
            <a:avLst/>
          </a:prstGeom>
          <a:solidFill>
            <a:schemeClr val="accent1"/>
          </a:solidFill>
          <a:ln>
            <a:noFill/>
          </a:ln>
        </p:spPr>
      </p:sp>
      <p:sp>
        <p:nvSpPr>
          <p:cNvPr id="613" name="Google Shape;613;g2415699e66f_0_902"/>
          <p:cNvSpPr/>
          <p:nvPr>
            <p:ph idx="7" type="pic"/>
          </p:nvPr>
        </p:nvSpPr>
        <p:spPr>
          <a:xfrm>
            <a:off x="7634105" y="2930757"/>
            <a:ext cx="2880000" cy="2001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4">
  <p:cSld name="Project Detail 4">
    <p:bg>
      <p:bgPr>
        <a:solidFill>
          <a:schemeClr val="dk1"/>
        </a:solidFill>
      </p:bgPr>
    </p:bg>
    <p:spTree>
      <p:nvGrpSpPr>
        <p:cNvPr id="614" name="Shape 614"/>
        <p:cNvGrpSpPr/>
        <p:nvPr/>
      </p:nvGrpSpPr>
      <p:grpSpPr>
        <a:xfrm>
          <a:off x="0" y="0"/>
          <a:ext cx="0" cy="0"/>
          <a:chOff x="0" y="0"/>
          <a:chExt cx="0" cy="0"/>
        </a:xfrm>
      </p:grpSpPr>
      <p:sp>
        <p:nvSpPr>
          <p:cNvPr id="615" name="Google Shape;615;g2415699e66f_0_910"/>
          <p:cNvSpPr/>
          <p:nvPr>
            <p:ph idx="2" type="pic"/>
          </p:nvPr>
        </p:nvSpPr>
        <p:spPr>
          <a:xfrm>
            <a:off x="5408818" y="1"/>
            <a:ext cx="3304800" cy="4347600"/>
          </a:xfrm>
          <a:prstGeom prst="rect">
            <a:avLst/>
          </a:prstGeom>
          <a:solidFill>
            <a:schemeClr val="accent1"/>
          </a:solidFill>
          <a:ln>
            <a:noFill/>
          </a:ln>
        </p:spPr>
      </p:sp>
      <p:sp>
        <p:nvSpPr>
          <p:cNvPr id="616" name="Google Shape;616;g2415699e66f_0_910"/>
          <p:cNvSpPr/>
          <p:nvPr>
            <p:ph idx="3" type="pic"/>
          </p:nvPr>
        </p:nvSpPr>
        <p:spPr>
          <a:xfrm>
            <a:off x="8887200" y="2510344"/>
            <a:ext cx="3304800" cy="4347600"/>
          </a:xfrm>
          <a:prstGeom prst="rect">
            <a:avLst/>
          </a:prstGeom>
          <a:solidFill>
            <a:schemeClr val="accent1"/>
          </a:solidFill>
          <a:ln>
            <a:noFill/>
          </a:ln>
        </p:spPr>
      </p:sp>
      <p:sp>
        <p:nvSpPr>
          <p:cNvPr id="617" name="Google Shape;617;g2415699e66f_0_910"/>
          <p:cNvSpPr/>
          <p:nvPr>
            <p:ph idx="4" type="pic"/>
          </p:nvPr>
        </p:nvSpPr>
        <p:spPr>
          <a:xfrm>
            <a:off x="5408818" y="4519615"/>
            <a:ext cx="3304800" cy="2338500"/>
          </a:xfrm>
          <a:prstGeom prst="rect">
            <a:avLst/>
          </a:prstGeom>
          <a:solidFill>
            <a:schemeClr val="accent1"/>
          </a:solidFill>
          <a:ln>
            <a:noFill/>
          </a:ln>
        </p:spPr>
      </p:sp>
      <p:sp>
        <p:nvSpPr>
          <p:cNvPr id="618" name="Google Shape;618;g2415699e66f_0_910"/>
          <p:cNvSpPr/>
          <p:nvPr>
            <p:ph idx="5" type="pic"/>
          </p:nvPr>
        </p:nvSpPr>
        <p:spPr>
          <a:xfrm>
            <a:off x="8887200" y="4"/>
            <a:ext cx="3304800" cy="2338500"/>
          </a:xfrm>
          <a:prstGeom prst="rect">
            <a:avLst/>
          </a:prstGeom>
          <a:solidFill>
            <a:schemeClr val="accent1"/>
          </a:solidFill>
          <a:ln>
            <a:noFill/>
          </a:ln>
        </p:spPr>
      </p:sp>
      <p:sp>
        <p:nvSpPr>
          <p:cNvPr id="619" name="Google Shape;619;g2415699e66f_0_910"/>
          <p:cNvSpPr txBox="1"/>
          <p:nvPr>
            <p:ph idx="12" type="sldNum"/>
          </p:nvPr>
        </p:nvSpPr>
        <p:spPr>
          <a:xfrm>
            <a:off x="8610601" y="6296400"/>
            <a:ext cx="27432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rice 1">
  <p:cSld name="Services Price 1">
    <p:spTree>
      <p:nvGrpSpPr>
        <p:cNvPr id="620" name="Shape 620"/>
        <p:cNvGrpSpPr/>
        <p:nvPr/>
      </p:nvGrpSpPr>
      <p:grpSpPr>
        <a:xfrm>
          <a:off x="0" y="0"/>
          <a:ext cx="0" cy="0"/>
          <a:chOff x="0" y="0"/>
          <a:chExt cx="0" cy="0"/>
        </a:xfrm>
      </p:grpSpPr>
      <p:sp>
        <p:nvSpPr>
          <p:cNvPr id="621" name="Google Shape;621;g2415699e66f_0_916"/>
          <p:cNvSpPr/>
          <p:nvPr/>
        </p:nvSpPr>
        <p:spPr>
          <a:xfrm>
            <a:off x="838198" y="1769223"/>
            <a:ext cx="2880000" cy="3319500"/>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2" name="Google Shape;622;g2415699e66f_0_916"/>
          <p:cNvSpPr/>
          <p:nvPr/>
        </p:nvSpPr>
        <p:spPr>
          <a:xfrm>
            <a:off x="4656001" y="1769223"/>
            <a:ext cx="2880000" cy="3319500"/>
          </a:xfrm>
          <a:prstGeom prst="rect">
            <a:avLst/>
          </a:prstGeom>
          <a:solidFill>
            <a:schemeClr val="dk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3" name="Google Shape;623;g2415699e66f_0_916"/>
          <p:cNvSpPr/>
          <p:nvPr/>
        </p:nvSpPr>
        <p:spPr>
          <a:xfrm>
            <a:off x="8473802" y="1769223"/>
            <a:ext cx="2880000" cy="3319500"/>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rice 2">
  <p:cSld name="Services Price 2">
    <p:spTree>
      <p:nvGrpSpPr>
        <p:cNvPr id="624" name="Shape 624"/>
        <p:cNvGrpSpPr/>
        <p:nvPr/>
      </p:nvGrpSpPr>
      <p:grpSpPr>
        <a:xfrm>
          <a:off x="0" y="0"/>
          <a:ext cx="0" cy="0"/>
          <a:chOff x="0" y="0"/>
          <a:chExt cx="0" cy="0"/>
        </a:xfrm>
      </p:grpSpPr>
      <p:sp>
        <p:nvSpPr>
          <p:cNvPr id="625" name="Google Shape;625;g2415699e66f_0_920"/>
          <p:cNvSpPr/>
          <p:nvPr/>
        </p:nvSpPr>
        <p:spPr>
          <a:xfrm>
            <a:off x="838199" y="1769223"/>
            <a:ext cx="2340000" cy="3319500"/>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6" name="Google Shape;626;g2415699e66f_0_920"/>
          <p:cNvSpPr/>
          <p:nvPr/>
        </p:nvSpPr>
        <p:spPr>
          <a:xfrm>
            <a:off x="9013799" y="1769223"/>
            <a:ext cx="2340000" cy="3319500"/>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7" name="Google Shape;627;g2415699e66f_0_920"/>
          <p:cNvSpPr/>
          <p:nvPr/>
        </p:nvSpPr>
        <p:spPr>
          <a:xfrm>
            <a:off x="3563399" y="1769223"/>
            <a:ext cx="2340000" cy="3319500"/>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8" name="Google Shape;628;g2415699e66f_0_920"/>
          <p:cNvSpPr/>
          <p:nvPr/>
        </p:nvSpPr>
        <p:spPr>
          <a:xfrm>
            <a:off x="6288599" y="1769223"/>
            <a:ext cx="2340000" cy="3319500"/>
          </a:xfrm>
          <a:prstGeom prst="rect">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Timeline 1">
    <p:spTree>
      <p:nvGrpSpPr>
        <p:cNvPr id="629" name="Shape 629"/>
        <p:cNvGrpSpPr/>
        <p:nvPr/>
      </p:nvGrpSpPr>
      <p:grpSpPr>
        <a:xfrm>
          <a:off x="0" y="0"/>
          <a:ext cx="0" cy="0"/>
          <a:chOff x="0" y="0"/>
          <a:chExt cx="0" cy="0"/>
        </a:xfrm>
      </p:grpSpPr>
      <p:cxnSp>
        <p:nvCxnSpPr>
          <p:cNvPr id="630" name="Google Shape;630;g2415699e66f_0_925"/>
          <p:cNvCxnSpPr/>
          <p:nvPr/>
        </p:nvCxnSpPr>
        <p:spPr>
          <a:xfrm>
            <a:off x="6096000" y="3083999"/>
            <a:ext cx="0" cy="377400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Timeline 2">
    <p:spTree>
      <p:nvGrpSpPr>
        <p:cNvPr id="631" name="Shape 631"/>
        <p:cNvGrpSpPr/>
        <p:nvPr/>
      </p:nvGrpSpPr>
      <p:grpSpPr>
        <a:xfrm>
          <a:off x="0" y="0"/>
          <a:ext cx="0" cy="0"/>
          <a:chOff x="0" y="0"/>
          <a:chExt cx="0" cy="0"/>
        </a:xfrm>
      </p:grpSpPr>
      <p:cxnSp>
        <p:nvCxnSpPr>
          <p:cNvPr id="632" name="Google Shape;632;g2415699e66f_0_927"/>
          <p:cNvCxnSpPr/>
          <p:nvPr/>
        </p:nvCxnSpPr>
        <p:spPr>
          <a:xfrm>
            <a:off x="6096000" y="4"/>
            <a:ext cx="0" cy="685800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3">
  <p:cSld name="Timeline 3">
    <p:spTree>
      <p:nvGrpSpPr>
        <p:cNvPr id="633" name="Shape 633"/>
        <p:cNvGrpSpPr/>
        <p:nvPr/>
      </p:nvGrpSpPr>
      <p:grpSpPr>
        <a:xfrm>
          <a:off x="0" y="0"/>
          <a:ext cx="0" cy="0"/>
          <a:chOff x="0" y="0"/>
          <a:chExt cx="0" cy="0"/>
        </a:xfrm>
      </p:grpSpPr>
      <p:cxnSp>
        <p:nvCxnSpPr>
          <p:cNvPr id="634" name="Google Shape;634;g2415699e66f_0_929"/>
          <p:cNvCxnSpPr/>
          <p:nvPr/>
        </p:nvCxnSpPr>
        <p:spPr>
          <a:xfrm>
            <a:off x="6096000" y="4"/>
            <a:ext cx="0" cy="577050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1">
  <p:cSld name="Device Mockup 1">
    <p:spTree>
      <p:nvGrpSpPr>
        <p:cNvPr id="635" name="Shape 635"/>
        <p:cNvGrpSpPr/>
        <p:nvPr/>
      </p:nvGrpSpPr>
      <p:grpSpPr>
        <a:xfrm>
          <a:off x="0" y="0"/>
          <a:ext cx="0" cy="0"/>
          <a:chOff x="0" y="0"/>
          <a:chExt cx="0" cy="0"/>
        </a:xfrm>
      </p:grpSpPr>
      <p:sp>
        <p:nvSpPr>
          <p:cNvPr id="636" name="Google Shape;636;g2415699e66f_0_931"/>
          <p:cNvSpPr/>
          <p:nvPr/>
        </p:nvSpPr>
        <p:spPr>
          <a:xfrm>
            <a:off x="1" y="1"/>
            <a:ext cx="53136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637" name="Google Shape;637;g2415699e66f_0_931"/>
          <p:cNvCxnSpPr/>
          <p:nvPr/>
        </p:nvCxnSpPr>
        <p:spPr>
          <a:xfrm rot="10800000">
            <a:off x="838282" y="2786345"/>
            <a:ext cx="4475400"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2">
  <p:cSld name="Device Mockup 2">
    <p:spTree>
      <p:nvGrpSpPr>
        <p:cNvPr id="638" name="Shape 638"/>
        <p:cNvGrpSpPr/>
        <p:nvPr/>
      </p:nvGrpSpPr>
      <p:grpSpPr>
        <a:xfrm>
          <a:off x="0" y="0"/>
          <a:ext cx="0" cy="0"/>
          <a:chOff x="0" y="0"/>
          <a:chExt cx="0" cy="0"/>
        </a:xfrm>
      </p:grpSpPr>
      <p:sp>
        <p:nvSpPr>
          <p:cNvPr id="639" name="Google Shape;639;g2415699e66f_0_934"/>
          <p:cNvSpPr/>
          <p:nvPr/>
        </p:nvSpPr>
        <p:spPr>
          <a:xfrm>
            <a:off x="6096000" y="196475"/>
            <a:ext cx="6096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640" name="Google Shape;640;g2415699e66f_0_934"/>
          <p:cNvCxnSpPr/>
          <p:nvPr/>
        </p:nvCxnSpPr>
        <p:spPr>
          <a:xfrm rot="10800000">
            <a:off x="838200" y="2947626"/>
            <a:ext cx="5257800" cy="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4">
  <p:cSld name="Image Break 4">
    <p:bg>
      <p:bgPr>
        <a:solidFill>
          <a:schemeClr val="dk1"/>
        </a:solidFill>
      </p:bgPr>
    </p:bg>
    <p:spTree>
      <p:nvGrpSpPr>
        <p:cNvPr id="51" name="Shape 51"/>
        <p:cNvGrpSpPr/>
        <p:nvPr/>
      </p:nvGrpSpPr>
      <p:grpSpPr>
        <a:xfrm>
          <a:off x="0" y="0"/>
          <a:ext cx="0" cy="0"/>
          <a:chOff x="0" y="0"/>
          <a:chExt cx="0" cy="0"/>
        </a:xfrm>
      </p:grpSpPr>
      <p:sp>
        <p:nvSpPr>
          <p:cNvPr id="52" name="Google Shape;52;p52"/>
          <p:cNvSpPr/>
          <p:nvPr>
            <p:ph idx="2" type="pic"/>
          </p:nvPr>
        </p:nvSpPr>
        <p:spPr>
          <a:xfrm>
            <a:off x="6134522" y="1115789"/>
            <a:ext cx="5219279" cy="4626429"/>
          </a:xfrm>
          <a:prstGeom prst="rect">
            <a:avLst/>
          </a:prstGeom>
          <a:solidFill>
            <a:schemeClr val="accent1"/>
          </a:solidFill>
          <a:ln>
            <a:noFill/>
          </a:ln>
        </p:spPr>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3">
  <p:cSld name="Device Mockup 3">
    <p:spTree>
      <p:nvGrpSpPr>
        <p:cNvPr id="641" name="Shape 641"/>
        <p:cNvGrpSpPr/>
        <p:nvPr/>
      </p:nvGrpSpPr>
      <p:grpSpPr>
        <a:xfrm>
          <a:off x="0" y="0"/>
          <a:ext cx="0" cy="0"/>
          <a:chOff x="0" y="0"/>
          <a:chExt cx="0" cy="0"/>
        </a:xfrm>
      </p:grpSpPr>
      <p:cxnSp>
        <p:nvCxnSpPr>
          <p:cNvPr id="642" name="Google Shape;642;g2415699e66f_0_937"/>
          <p:cNvCxnSpPr/>
          <p:nvPr/>
        </p:nvCxnSpPr>
        <p:spPr>
          <a:xfrm rot="10800000">
            <a:off x="838175" y="3976635"/>
            <a:ext cx="3965700" cy="0"/>
          </a:xfrm>
          <a:prstGeom prst="straightConnector1">
            <a:avLst/>
          </a:prstGeom>
          <a:noFill/>
          <a:ln cap="flat" cmpd="sng" w="9525">
            <a:solidFill>
              <a:schemeClr val="accent1"/>
            </a:solidFill>
            <a:prstDash val="solid"/>
            <a:miter lim="800000"/>
            <a:headEnd len="sm" w="sm" type="none"/>
            <a:tailEnd len="sm" w="sm" type="none"/>
          </a:ln>
        </p:spPr>
      </p:cxnSp>
      <p:grpSp>
        <p:nvGrpSpPr>
          <p:cNvPr id="643" name="Google Shape;643;g2415699e66f_0_937"/>
          <p:cNvGrpSpPr/>
          <p:nvPr/>
        </p:nvGrpSpPr>
        <p:grpSpPr>
          <a:xfrm>
            <a:off x="5089912" y="1798745"/>
            <a:ext cx="2011971" cy="4221102"/>
            <a:chOff x="10099725" y="2296484"/>
            <a:chExt cx="1794000" cy="3763800"/>
          </a:xfrm>
        </p:grpSpPr>
        <p:sp>
          <p:nvSpPr>
            <p:cNvPr id="644" name="Google Shape;644;g2415699e66f_0_937"/>
            <p:cNvSpPr/>
            <p:nvPr/>
          </p:nvSpPr>
          <p:spPr>
            <a:xfrm>
              <a:off x="10099725" y="2296484"/>
              <a:ext cx="1794000" cy="3763800"/>
            </a:xfrm>
            <a:prstGeom prst="roundRect">
              <a:avLst>
                <a:gd fmla="val 1383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5" name="Google Shape;645;g2415699e66f_0_937"/>
            <p:cNvSpPr/>
            <p:nvPr/>
          </p:nvSpPr>
          <p:spPr>
            <a:xfrm>
              <a:off x="10861805" y="5683169"/>
              <a:ext cx="270000" cy="270000"/>
            </a:xfrm>
            <a:prstGeom prst="ellipse">
              <a:avLst/>
            </a:prstGeom>
            <a:noFill/>
            <a:ln cap="flat" cmpd="sng" w="254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6" name="Google Shape;646;g2415699e66f_0_937"/>
            <p:cNvCxnSpPr/>
            <p:nvPr/>
          </p:nvCxnSpPr>
          <p:spPr>
            <a:xfrm rot="10800000">
              <a:off x="10863413" y="2531181"/>
              <a:ext cx="266700" cy="0"/>
            </a:xfrm>
            <a:prstGeom prst="straightConnector1">
              <a:avLst/>
            </a:prstGeom>
            <a:noFill/>
            <a:ln cap="rnd" cmpd="sng" w="38100">
              <a:solidFill>
                <a:schemeClr val="lt2"/>
              </a:solidFill>
              <a:prstDash val="solid"/>
              <a:miter lim="800000"/>
              <a:headEnd len="sm" w="sm" type="none"/>
              <a:tailEnd len="sm" w="sm" type="none"/>
            </a:ln>
          </p:spPr>
        </p:cxnSp>
        <p:sp>
          <p:nvSpPr>
            <p:cNvPr id="647" name="Google Shape;647;g2415699e66f_0_937"/>
            <p:cNvSpPr/>
            <p:nvPr/>
          </p:nvSpPr>
          <p:spPr>
            <a:xfrm>
              <a:off x="10686219" y="2490256"/>
              <a:ext cx="72000" cy="720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48" name="Google Shape;648;g2415699e66f_0_937"/>
          <p:cNvSpPr/>
          <p:nvPr>
            <p:ph idx="2" type="pic"/>
          </p:nvPr>
        </p:nvSpPr>
        <p:spPr>
          <a:xfrm>
            <a:off x="5192257" y="2316247"/>
            <a:ext cx="1807500" cy="3186000"/>
          </a:xfrm>
          <a:prstGeom prst="rect">
            <a:avLst/>
          </a:prstGeom>
          <a:solidFill>
            <a:schemeClr val="accent1"/>
          </a:solidFill>
          <a:ln>
            <a:noFill/>
          </a:ln>
        </p:spPr>
      </p:sp>
      <p:sp>
        <p:nvSpPr>
          <p:cNvPr id="649" name="Google Shape;649;g2415699e66f_0_937"/>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650" name="Google Shape;650;g2415699e66f_0_937"/>
          <p:cNvCxnSpPr/>
          <p:nvPr/>
        </p:nvCxnSpPr>
        <p:spPr>
          <a:xfrm rot="10800000">
            <a:off x="4803875" y="1851734"/>
            <a:ext cx="0" cy="4221000"/>
          </a:xfrm>
          <a:prstGeom prst="straightConnector1">
            <a:avLst/>
          </a:prstGeom>
          <a:noFill/>
          <a:ln cap="flat" cmpd="sng" w="9525">
            <a:solidFill>
              <a:schemeClr val="accent1"/>
            </a:solidFill>
            <a:prstDash val="solid"/>
            <a:miter lim="800000"/>
            <a:headEnd len="sm" w="sm" type="none"/>
            <a:tailEnd len="sm" w="sm" type="none"/>
          </a:ln>
        </p:spPr>
      </p:cxnSp>
      <p:cxnSp>
        <p:nvCxnSpPr>
          <p:cNvPr id="651" name="Google Shape;651;g2415699e66f_0_937"/>
          <p:cNvCxnSpPr/>
          <p:nvPr/>
        </p:nvCxnSpPr>
        <p:spPr>
          <a:xfrm rot="10800000">
            <a:off x="7388503" y="1851734"/>
            <a:ext cx="0" cy="4221000"/>
          </a:xfrm>
          <a:prstGeom prst="straightConnector1">
            <a:avLst/>
          </a:prstGeom>
          <a:noFill/>
          <a:ln cap="flat" cmpd="sng" w="9525">
            <a:solidFill>
              <a:schemeClr val="accent1"/>
            </a:solidFill>
            <a:prstDash val="solid"/>
            <a:miter lim="800000"/>
            <a:headEnd len="sm" w="sm" type="none"/>
            <a:tailEnd len="sm" w="sm" type="none"/>
          </a:ln>
        </p:spPr>
      </p:cxnSp>
      <p:cxnSp>
        <p:nvCxnSpPr>
          <p:cNvPr id="652" name="Google Shape;652;g2415699e66f_0_937"/>
          <p:cNvCxnSpPr/>
          <p:nvPr/>
        </p:nvCxnSpPr>
        <p:spPr>
          <a:xfrm rot="10800000">
            <a:off x="7388478" y="3976635"/>
            <a:ext cx="3965700" cy="0"/>
          </a:xfrm>
          <a:prstGeom prst="straightConnector1">
            <a:avLst/>
          </a:prstGeom>
          <a:noFill/>
          <a:ln cap="flat" cmpd="sng" w="9525">
            <a:solidFill>
              <a:schemeClr val="accent1"/>
            </a:solidFill>
            <a:prstDash val="solid"/>
            <a:miter lim="800000"/>
            <a:headEnd len="sm" w="sm" type="none"/>
            <a:tailEnd len="sm" w="sm" type="none"/>
          </a:ln>
        </p:spPr>
      </p:cxnSp>
      <p:sp>
        <p:nvSpPr>
          <p:cNvPr id="653" name="Google Shape;653;g2415699e66f_0_937"/>
          <p:cNvSpPr txBox="1"/>
          <p:nvPr>
            <p:ph idx="11" type="ftr"/>
          </p:nvPr>
        </p:nvSpPr>
        <p:spPr>
          <a:xfrm>
            <a:off x="838201" y="6296400"/>
            <a:ext cx="2743200" cy="365100"/>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4" name="Google Shape;654;g2415699e66f_0_937"/>
          <p:cNvSpPr txBox="1"/>
          <p:nvPr>
            <p:ph idx="12" type="sldNum"/>
          </p:nvPr>
        </p:nvSpPr>
        <p:spPr>
          <a:xfrm>
            <a:off x="8610601" y="6296400"/>
            <a:ext cx="27432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4">
  <p:cSld name="Device Mockup 4">
    <p:spTree>
      <p:nvGrpSpPr>
        <p:cNvPr id="655" name="Shape 655"/>
        <p:cNvGrpSpPr/>
        <p:nvPr/>
      </p:nvGrpSpPr>
      <p:grpSpPr>
        <a:xfrm>
          <a:off x="0" y="0"/>
          <a:ext cx="0" cy="0"/>
          <a:chOff x="0" y="0"/>
          <a:chExt cx="0" cy="0"/>
        </a:xfrm>
      </p:grpSpPr>
      <p:cxnSp>
        <p:nvCxnSpPr>
          <p:cNvPr id="656" name="Google Shape;656;g2415699e66f_0_951"/>
          <p:cNvCxnSpPr/>
          <p:nvPr/>
        </p:nvCxnSpPr>
        <p:spPr>
          <a:xfrm rot="10800000">
            <a:off x="838115" y="4069032"/>
            <a:ext cx="3314700" cy="0"/>
          </a:xfrm>
          <a:prstGeom prst="straightConnector1">
            <a:avLst/>
          </a:prstGeom>
          <a:noFill/>
          <a:ln cap="flat" cmpd="sng" w="9525">
            <a:solidFill>
              <a:schemeClr val="accent1"/>
            </a:solidFill>
            <a:prstDash val="solid"/>
            <a:miter lim="800000"/>
            <a:headEnd len="sm" w="sm" type="none"/>
            <a:tailEnd len="sm" w="sm" type="none"/>
          </a:ln>
        </p:spPr>
      </p:cxnSp>
      <p:grpSp>
        <p:nvGrpSpPr>
          <p:cNvPr id="657" name="Google Shape;657;g2415699e66f_0_951"/>
          <p:cNvGrpSpPr/>
          <p:nvPr/>
        </p:nvGrpSpPr>
        <p:grpSpPr>
          <a:xfrm>
            <a:off x="4587381" y="1798745"/>
            <a:ext cx="3017284" cy="4221102"/>
            <a:chOff x="9651636" y="2296484"/>
            <a:chExt cx="2690400" cy="3763800"/>
          </a:xfrm>
        </p:grpSpPr>
        <p:sp>
          <p:nvSpPr>
            <p:cNvPr id="658" name="Google Shape;658;g2415699e66f_0_951"/>
            <p:cNvSpPr/>
            <p:nvPr/>
          </p:nvSpPr>
          <p:spPr>
            <a:xfrm>
              <a:off x="9651636" y="2296484"/>
              <a:ext cx="2690400" cy="3763800"/>
            </a:xfrm>
            <a:prstGeom prst="roundRect">
              <a:avLst>
                <a:gd fmla="val 424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9" name="Google Shape;659;g2415699e66f_0_951"/>
            <p:cNvSpPr/>
            <p:nvPr/>
          </p:nvSpPr>
          <p:spPr>
            <a:xfrm>
              <a:off x="10932725" y="5858982"/>
              <a:ext cx="128100" cy="128100"/>
            </a:xfrm>
            <a:prstGeom prst="ellipse">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0" name="Google Shape;660;g2415699e66f_0_951"/>
            <p:cNvSpPr/>
            <p:nvPr/>
          </p:nvSpPr>
          <p:spPr>
            <a:xfrm>
              <a:off x="10960762" y="2399664"/>
              <a:ext cx="57900" cy="579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61" name="Google Shape;661;g2415699e66f_0_951"/>
          <p:cNvSpPr/>
          <p:nvPr>
            <p:ph idx="2" type="pic"/>
          </p:nvPr>
        </p:nvSpPr>
        <p:spPr>
          <a:xfrm>
            <a:off x="4730751" y="2082291"/>
            <a:ext cx="2730600" cy="3628500"/>
          </a:xfrm>
          <a:prstGeom prst="rect">
            <a:avLst/>
          </a:prstGeom>
          <a:solidFill>
            <a:schemeClr val="accent1"/>
          </a:solidFill>
          <a:ln>
            <a:noFill/>
          </a:ln>
        </p:spPr>
      </p:sp>
      <p:sp>
        <p:nvSpPr>
          <p:cNvPr id="662" name="Google Shape;662;g2415699e66f_0_951"/>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663" name="Google Shape;663;g2415699e66f_0_951"/>
          <p:cNvCxnSpPr/>
          <p:nvPr/>
        </p:nvCxnSpPr>
        <p:spPr>
          <a:xfrm rot="10800000">
            <a:off x="8039185" y="1851734"/>
            <a:ext cx="0" cy="4221000"/>
          </a:xfrm>
          <a:prstGeom prst="straightConnector1">
            <a:avLst/>
          </a:prstGeom>
          <a:noFill/>
          <a:ln cap="flat" cmpd="sng" w="9525">
            <a:solidFill>
              <a:schemeClr val="accent1"/>
            </a:solidFill>
            <a:prstDash val="solid"/>
            <a:miter lim="800000"/>
            <a:headEnd len="sm" w="sm" type="none"/>
            <a:tailEnd len="sm" w="sm" type="none"/>
          </a:ln>
        </p:spPr>
      </p:cxnSp>
      <p:cxnSp>
        <p:nvCxnSpPr>
          <p:cNvPr id="664" name="Google Shape;664;g2415699e66f_0_951"/>
          <p:cNvCxnSpPr/>
          <p:nvPr/>
        </p:nvCxnSpPr>
        <p:spPr>
          <a:xfrm rot="10800000">
            <a:off x="8039179" y="4067781"/>
            <a:ext cx="3315000" cy="0"/>
          </a:xfrm>
          <a:prstGeom prst="straightConnector1">
            <a:avLst/>
          </a:prstGeom>
          <a:noFill/>
          <a:ln cap="flat" cmpd="sng" w="9525">
            <a:solidFill>
              <a:schemeClr val="accent1"/>
            </a:solidFill>
            <a:prstDash val="solid"/>
            <a:miter lim="800000"/>
            <a:headEnd len="sm" w="sm" type="none"/>
            <a:tailEnd len="sm" w="sm" type="none"/>
          </a:ln>
        </p:spPr>
      </p:cxnSp>
      <p:cxnSp>
        <p:nvCxnSpPr>
          <p:cNvPr id="665" name="Google Shape;665;g2415699e66f_0_951"/>
          <p:cNvCxnSpPr/>
          <p:nvPr/>
        </p:nvCxnSpPr>
        <p:spPr>
          <a:xfrm rot="10800000">
            <a:off x="4152815" y="1851734"/>
            <a:ext cx="0" cy="4221000"/>
          </a:xfrm>
          <a:prstGeom prst="straightConnector1">
            <a:avLst/>
          </a:prstGeom>
          <a:noFill/>
          <a:ln cap="flat" cmpd="sng" w="9525">
            <a:solidFill>
              <a:schemeClr val="accent1"/>
            </a:solidFill>
            <a:prstDash val="solid"/>
            <a:miter lim="800000"/>
            <a:headEnd len="sm" w="sm" type="none"/>
            <a:tailEnd len="sm" w="sm" type="none"/>
          </a:ln>
        </p:spPr>
      </p:cxnSp>
      <p:sp>
        <p:nvSpPr>
          <p:cNvPr id="666" name="Google Shape;666;g2415699e66f_0_951"/>
          <p:cNvSpPr txBox="1"/>
          <p:nvPr>
            <p:ph idx="11" type="ftr"/>
          </p:nvPr>
        </p:nvSpPr>
        <p:spPr>
          <a:xfrm>
            <a:off x="838201" y="6296400"/>
            <a:ext cx="2743200" cy="365100"/>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7" name="Google Shape;667;g2415699e66f_0_951"/>
          <p:cNvSpPr txBox="1"/>
          <p:nvPr>
            <p:ph idx="12" type="sldNum"/>
          </p:nvPr>
        </p:nvSpPr>
        <p:spPr>
          <a:xfrm>
            <a:off x="8610601" y="6296400"/>
            <a:ext cx="27432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5">
  <p:cSld name="Device Mockup 5">
    <p:spTree>
      <p:nvGrpSpPr>
        <p:cNvPr id="668" name="Shape 668"/>
        <p:cNvGrpSpPr/>
        <p:nvPr/>
      </p:nvGrpSpPr>
      <p:grpSpPr>
        <a:xfrm>
          <a:off x="0" y="0"/>
          <a:ext cx="0" cy="0"/>
          <a:chOff x="0" y="0"/>
          <a:chExt cx="0" cy="0"/>
        </a:xfrm>
      </p:grpSpPr>
      <p:sp>
        <p:nvSpPr>
          <p:cNvPr id="669" name="Google Shape;669;g2415699e66f_0_964"/>
          <p:cNvSpPr/>
          <p:nvPr/>
        </p:nvSpPr>
        <p:spPr>
          <a:xfrm>
            <a:off x="0" y="6033051"/>
            <a:ext cx="12192000" cy="825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670" name="Google Shape;670;g2415699e66f_0_964"/>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671" name="Google Shape;671;g2415699e66f_0_964"/>
          <p:cNvCxnSpPr/>
          <p:nvPr/>
        </p:nvCxnSpPr>
        <p:spPr>
          <a:xfrm rot="10800000">
            <a:off x="8940979" y="3772883"/>
            <a:ext cx="2413200" cy="0"/>
          </a:xfrm>
          <a:prstGeom prst="straightConnector1">
            <a:avLst/>
          </a:prstGeom>
          <a:noFill/>
          <a:ln cap="flat" cmpd="sng" w="9525">
            <a:solidFill>
              <a:schemeClr val="accent1"/>
            </a:solidFill>
            <a:prstDash val="solid"/>
            <a:miter lim="800000"/>
            <a:headEnd len="sm" w="sm" type="none"/>
            <a:tailEnd len="sm" w="sm" type="none"/>
          </a:ln>
        </p:spPr>
      </p:cxnSp>
      <p:cxnSp>
        <p:nvCxnSpPr>
          <p:cNvPr id="672" name="Google Shape;672;g2415699e66f_0_964"/>
          <p:cNvCxnSpPr/>
          <p:nvPr/>
        </p:nvCxnSpPr>
        <p:spPr>
          <a:xfrm rot="10800000">
            <a:off x="838095" y="3765125"/>
            <a:ext cx="2413200" cy="0"/>
          </a:xfrm>
          <a:prstGeom prst="straightConnector1">
            <a:avLst/>
          </a:prstGeom>
          <a:noFill/>
          <a:ln cap="flat" cmpd="sng" w="9525">
            <a:solidFill>
              <a:schemeClr val="accent1"/>
            </a:solidFill>
            <a:prstDash val="solid"/>
            <a:miter lim="800000"/>
            <a:headEnd len="sm" w="sm" type="none"/>
            <a:tailEnd len="sm" w="sm" type="none"/>
          </a:ln>
        </p:spPr>
      </p:cxnSp>
      <p:grpSp>
        <p:nvGrpSpPr>
          <p:cNvPr id="673" name="Google Shape;673;g2415699e66f_0_964"/>
          <p:cNvGrpSpPr/>
          <p:nvPr/>
        </p:nvGrpSpPr>
        <p:grpSpPr>
          <a:xfrm>
            <a:off x="3283578" y="2407098"/>
            <a:ext cx="5617606" cy="3279998"/>
            <a:chOff x="3283578" y="2395523"/>
            <a:chExt cx="5617606" cy="3279998"/>
          </a:xfrm>
        </p:grpSpPr>
        <p:sp>
          <p:nvSpPr>
            <p:cNvPr id="674" name="Google Shape;674;g2415699e66f_0_964"/>
            <p:cNvSpPr/>
            <p:nvPr/>
          </p:nvSpPr>
          <p:spPr>
            <a:xfrm>
              <a:off x="3783145" y="2395523"/>
              <a:ext cx="4618500" cy="3198600"/>
            </a:xfrm>
            <a:prstGeom prst="roundRect">
              <a:avLst>
                <a:gd fmla="val 5977"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5" name="Google Shape;675;g2415699e66f_0_964"/>
            <p:cNvSpPr/>
            <p:nvPr/>
          </p:nvSpPr>
          <p:spPr>
            <a:xfrm>
              <a:off x="3283578" y="5495452"/>
              <a:ext cx="5617500" cy="9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6" name="Google Shape;676;g2415699e66f_0_964"/>
            <p:cNvSpPr/>
            <p:nvPr/>
          </p:nvSpPr>
          <p:spPr>
            <a:xfrm>
              <a:off x="3283581" y="5593976"/>
              <a:ext cx="5617603" cy="81545"/>
            </a:xfrm>
            <a:custGeom>
              <a:rect b="b" l="l" r="r" t="t"/>
              <a:pathLst>
                <a:path extrusionOk="0" h="69846" w="5617603">
                  <a:moveTo>
                    <a:pt x="0" y="0"/>
                  </a:moveTo>
                  <a:lnTo>
                    <a:pt x="5617603" y="0"/>
                  </a:lnTo>
                  <a:lnTo>
                    <a:pt x="5605544" y="17886"/>
                  </a:lnTo>
                  <a:cubicBezTo>
                    <a:pt x="5573440" y="49990"/>
                    <a:pt x="5529089" y="69846"/>
                    <a:pt x="5480100" y="69846"/>
                  </a:cubicBezTo>
                  <a:lnTo>
                    <a:pt x="137502" y="69845"/>
                  </a:lnTo>
                  <a:cubicBezTo>
                    <a:pt x="88513" y="69845"/>
                    <a:pt x="44162" y="49989"/>
                    <a:pt x="12058" y="178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7" name="Google Shape;677;g2415699e66f_0_964"/>
            <p:cNvSpPr/>
            <p:nvPr/>
          </p:nvSpPr>
          <p:spPr>
            <a:xfrm>
              <a:off x="5689465" y="5495452"/>
              <a:ext cx="805830" cy="72197"/>
            </a:xfrm>
            <a:custGeom>
              <a:rect b="b" l="l" r="r" t="t"/>
              <a:pathLst>
                <a:path extrusionOk="0" h="72197" w="805830">
                  <a:moveTo>
                    <a:pt x="0" y="0"/>
                  </a:moveTo>
                  <a:lnTo>
                    <a:pt x="805830" y="0"/>
                  </a:lnTo>
                  <a:lnTo>
                    <a:pt x="782780" y="34188"/>
                  </a:lnTo>
                  <a:cubicBezTo>
                    <a:pt x="759296" y="57672"/>
                    <a:pt x="726853" y="72197"/>
                    <a:pt x="691017" y="72197"/>
                  </a:cubicBezTo>
                  <a:lnTo>
                    <a:pt x="114812" y="72196"/>
                  </a:lnTo>
                  <a:cubicBezTo>
                    <a:pt x="78977" y="72196"/>
                    <a:pt x="46534" y="57671"/>
                    <a:pt x="23050" y="341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8" name="Google Shape;678;g2415699e66f_0_964"/>
            <p:cNvSpPr/>
            <p:nvPr/>
          </p:nvSpPr>
          <p:spPr>
            <a:xfrm>
              <a:off x="6056380" y="2483421"/>
              <a:ext cx="72000" cy="72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79" name="Google Shape;679;g2415699e66f_0_964"/>
          <p:cNvSpPr/>
          <p:nvPr>
            <p:ph idx="2" type="pic"/>
          </p:nvPr>
        </p:nvSpPr>
        <p:spPr>
          <a:xfrm>
            <a:off x="3933828" y="2651750"/>
            <a:ext cx="4317000" cy="2692500"/>
          </a:xfrm>
          <a:prstGeom prst="rect">
            <a:avLst/>
          </a:prstGeom>
          <a:solidFill>
            <a:schemeClr val="accent1"/>
          </a:solidFill>
          <a:ln>
            <a:noFill/>
          </a:ln>
        </p:spPr>
      </p:sp>
      <p:cxnSp>
        <p:nvCxnSpPr>
          <p:cNvPr id="680" name="Google Shape;680;g2415699e66f_0_964"/>
          <p:cNvCxnSpPr/>
          <p:nvPr/>
        </p:nvCxnSpPr>
        <p:spPr>
          <a:xfrm rot="10800000">
            <a:off x="5915999" y="2105003"/>
            <a:ext cx="360000" cy="0"/>
          </a:xfrm>
          <a:prstGeom prst="straightConnector1">
            <a:avLst/>
          </a:prstGeom>
          <a:noFill/>
          <a:ln cap="flat" cmpd="sng" w="63500">
            <a:solidFill>
              <a:schemeClr val="dk1"/>
            </a:solidFill>
            <a:prstDash val="solid"/>
            <a:miter lim="800000"/>
            <a:headEnd len="sm" w="sm" type="none"/>
            <a:tailEnd len="sm" w="sm" type="none"/>
          </a:ln>
        </p:spPr>
      </p:cxnSp>
      <p:sp>
        <p:nvSpPr>
          <p:cNvPr id="681" name="Google Shape;681;g2415699e66f_0_964"/>
          <p:cNvSpPr txBox="1"/>
          <p:nvPr>
            <p:ph idx="11" type="ftr"/>
          </p:nvPr>
        </p:nvSpPr>
        <p:spPr>
          <a:xfrm>
            <a:off x="838201" y="6296400"/>
            <a:ext cx="2743200" cy="365100"/>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2" name="Google Shape;682;g2415699e66f_0_964"/>
          <p:cNvSpPr txBox="1"/>
          <p:nvPr>
            <p:ph idx="12" type="sldNum"/>
          </p:nvPr>
        </p:nvSpPr>
        <p:spPr>
          <a:xfrm>
            <a:off x="8610601" y="6296400"/>
            <a:ext cx="27432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6">
  <p:cSld name="Device Mockup 6">
    <p:spTree>
      <p:nvGrpSpPr>
        <p:cNvPr id="683" name="Shape 683"/>
        <p:cNvGrpSpPr/>
        <p:nvPr/>
      </p:nvGrpSpPr>
      <p:grpSpPr>
        <a:xfrm>
          <a:off x="0" y="0"/>
          <a:ext cx="0" cy="0"/>
          <a:chOff x="0" y="0"/>
          <a:chExt cx="0" cy="0"/>
        </a:xfrm>
      </p:grpSpPr>
      <p:grpSp>
        <p:nvGrpSpPr>
          <p:cNvPr id="684" name="Google Shape;684;g2415699e66f_0_979"/>
          <p:cNvGrpSpPr/>
          <p:nvPr/>
        </p:nvGrpSpPr>
        <p:grpSpPr>
          <a:xfrm>
            <a:off x="5981610" y="858078"/>
            <a:ext cx="2492191" cy="4651187"/>
            <a:chOff x="5981610" y="858078"/>
            <a:chExt cx="2492191" cy="4651187"/>
          </a:xfrm>
        </p:grpSpPr>
        <p:sp>
          <p:nvSpPr>
            <p:cNvPr id="685" name="Google Shape;685;g2415699e66f_0_979"/>
            <p:cNvSpPr/>
            <p:nvPr/>
          </p:nvSpPr>
          <p:spPr>
            <a:xfrm>
              <a:off x="8356027" y="3319764"/>
              <a:ext cx="89181" cy="597421"/>
            </a:xfrm>
            <a:custGeom>
              <a:rect b="b" l="l" r="r" t="t"/>
              <a:pathLst>
                <a:path extrusionOk="0" h="2816" w="229">
                  <a:moveTo>
                    <a:pt x="228" y="2739"/>
                  </a:moveTo>
                  <a:lnTo>
                    <a:pt x="228" y="2739"/>
                  </a:lnTo>
                  <a:cubicBezTo>
                    <a:pt x="228" y="2778"/>
                    <a:pt x="189" y="2815"/>
                    <a:pt x="113" y="2815"/>
                  </a:cubicBezTo>
                  <a:cubicBezTo>
                    <a:pt x="57" y="2815"/>
                    <a:pt x="0" y="2778"/>
                    <a:pt x="0" y="2739"/>
                  </a:cubicBezTo>
                  <a:cubicBezTo>
                    <a:pt x="0" y="76"/>
                    <a:pt x="0" y="76"/>
                    <a:pt x="0" y="76"/>
                  </a:cubicBezTo>
                  <a:cubicBezTo>
                    <a:pt x="0" y="38"/>
                    <a:pt x="57" y="0"/>
                    <a:pt x="113" y="0"/>
                  </a:cubicBezTo>
                  <a:cubicBezTo>
                    <a:pt x="189" y="0"/>
                    <a:pt x="228" y="38"/>
                    <a:pt x="228" y="76"/>
                  </a:cubicBezTo>
                  <a:lnTo>
                    <a:pt x="228" y="2739"/>
                  </a:lnTo>
                </a:path>
              </a:pathLst>
            </a:custGeom>
            <a:gradFill>
              <a:gsLst>
                <a:gs pos="0">
                  <a:schemeClr val="dk1"/>
                </a:gs>
                <a:gs pos="46000">
                  <a:schemeClr val="accent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g2415699e66f_0_979"/>
            <p:cNvSpPr/>
            <p:nvPr/>
          </p:nvSpPr>
          <p:spPr>
            <a:xfrm>
              <a:off x="8305580" y="2457581"/>
              <a:ext cx="168221" cy="514706"/>
            </a:xfrm>
            <a:custGeom>
              <a:rect b="b" l="l" r="r" t="t"/>
              <a:pathLst>
                <a:path extrusionOk="0" h="1808" w="590">
                  <a:moveTo>
                    <a:pt x="589" y="1560"/>
                  </a:moveTo>
                  <a:lnTo>
                    <a:pt x="589" y="1560"/>
                  </a:lnTo>
                  <a:cubicBezTo>
                    <a:pt x="589" y="1693"/>
                    <a:pt x="456" y="1807"/>
                    <a:pt x="285" y="1807"/>
                  </a:cubicBezTo>
                  <a:cubicBezTo>
                    <a:pt x="133" y="1807"/>
                    <a:pt x="0" y="1693"/>
                    <a:pt x="0" y="1560"/>
                  </a:cubicBezTo>
                  <a:cubicBezTo>
                    <a:pt x="0" y="267"/>
                    <a:pt x="0" y="267"/>
                    <a:pt x="0" y="267"/>
                  </a:cubicBezTo>
                  <a:cubicBezTo>
                    <a:pt x="0" y="114"/>
                    <a:pt x="133" y="0"/>
                    <a:pt x="285" y="0"/>
                  </a:cubicBezTo>
                  <a:cubicBezTo>
                    <a:pt x="456" y="0"/>
                    <a:pt x="589" y="114"/>
                    <a:pt x="589" y="267"/>
                  </a:cubicBezTo>
                  <a:lnTo>
                    <a:pt x="589" y="1560"/>
                  </a:lnTo>
                </a:path>
              </a:pathLst>
            </a:custGeom>
            <a:gradFill>
              <a:gsLst>
                <a:gs pos="0">
                  <a:schemeClr val="dk1"/>
                </a:gs>
                <a:gs pos="46000">
                  <a:schemeClr val="accent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g2415699e66f_0_979"/>
            <p:cNvSpPr/>
            <p:nvPr/>
          </p:nvSpPr>
          <p:spPr>
            <a:xfrm>
              <a:off x="6229322" y="4572753"/>
              <a:ext cx="1895632" cy="936512"/>
            </a:xfrm>
            <a:custGeom>
              <a:rect b="b" l="l" r="r" t="t"/>
              <a:pathLst>
                <a:path extrusionOk="0" h="3291" w="6658">
                  <a:moveTo>
                    <a:pt x="6657" y="0"/>
                  </a:moveTo>
                  <a:lnTo>
                    <a:pt x="6657" y="0"/>
                  </a:lnTo>
                  <a:cubicBezTo>
                    <a:pt x="3291" y="38"/>
                    <a:pt x="3291" y="38"/>
                    <a:pt x="3291" y="38"/>
                  </a:cubicBezTo>
                  <a:lnTo>
                    <a:pt x="3291" y="38"/>
                  </a:lnTo>
                  <a:cubicBezTo>
                    <a:pt x="0" y="0"/>
                    <a:pt x="0" y="0"/>
                    <a:pt x="0" y="0"/>
                  </a:cubicBezTo>
                  <a:cubicBezTo>
                    <a:pt x="0" y="0"/>
                    <a:pt x="552" y="494"/>
                    <a:pt x="552" y="1331"/>
                  </a:cubicBezTo>
                  <a:cubicBezTo>
                    <a:pt x="552" y="1788"/>
                    <a:pt x="495" y="2758"/>
                    <a:pt x="1180" y="3043"/>
                  </a:cubicBezTo>
                  <a:cubicBezTo>
                    <a:pt x="1674" y="3252"/>
                    <a:pt x="1978" y="3290"/>
                    <a:pt x="3329" y="3290"/>
                  </a:cubicBezTo>
                  <a:cubicBezTo>
                    <a:pt x="4679" y="3290"/>
                    <a:pt x="4963" y="3252"/>
                    <a:pt x="5477" y="3043"/>
                  </a:cubicBezTo>
                  <a:cubicBezTo>
                    <a:pt x="6143" y="2758"/>
                    <a:pt x="6086" y="1788"/>
                    <a:pt x="6086" y="1331"/>
                  </a:cubicBezTo>
                  <a:cubicBezTo>
                    <a:pt x="6086" y="494"/>
                    <a:pt x="6657" y="0"/>
                    <a:pt x="6657"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g2415699e66f_0_979"/>
            <p:cNvSpPr/>
            <p:nvPr/>
          </p:nvSpPr>
          <p:spPr>
            <a:xfrm>
              <a:off x="6229322" y="858078"/>
              <a:ext cx="1895632" cy="937767"/>
            </a:xfrm>
            <a:custGeom>
              <a:rect b="b" l="l" r="r" t="t"/>
              <a:pathLst>
                <a:path extrusionOk="0" h="3292" w="6658">
                  <a:moveTo>
                    <a:pt x="6657" y="3291"/>
                  </a:moveTo>
                  <a:lnTo>
                    <a:pt x="6657" y="3291"/>
                  </a:lnTo>
                  <a:cubicBezTo>
                    <a:pt x="3291" y="3253"/>
                    <a:pt x="3291" y="3253"/>
                    <a:pt x="3291" y="3253"/>
                  </a:cubicBezTo>
                  <a:lnTo>
                    <a:pt x="3291" y="3253"/>
                  </a:lnTo>
                  <a:cubicBezTo>
                    <a:pt x="0" y="3291"/>
                    <a:pt x="0" y="3291"/>
                    <a:pt x="0" y="3291"/>
                  </a:cubicBezTo>
                  <a:cubicBezTo>
                    <a:pt x="0" y="3291"/>
                    <a:pt x="552" y="2796"/>
                    <a:pt x="552" y="1940"/>
                  </a:cubicBezTo>
                  <a:cubicBezTo>
                    <a:pt x="552" y="1503"/>
                    <a:pt x="495" y="533"/>
                    <a:pt x="1180" y="247"/>
                  </a:cubicBezTo>
                  <a:cubicBezTo>
                    <a:pt x="1674" y="19"/>
                    <a:pt x="1978" y="0"/>
                    <a:pt x="3329" y="0"/>
                  </a:cubicBezTo>
                  <a:cubicBezTo>
                    <a:pt x="4679" y="0"/>
                    <a:pt x="4963" y="38"/>
                    <a:pt x="5477" y="247"/>
                  </a:cubicBezTo>
                  <a:cubicBezTo>
                    <a:pt x="6143" y="533"/>
                    <a:pt x="6086" y="1503"/>
                    <a:pt x="6086" y="1959"/>
                  </a:cubicBezTo>
                  <a:cubicBezTo>
                    <a:pt x="6086" y="2796"/>
                    <a:pt x="6657" y="3291"/>
                    <a:pt x="6657" y="3291"/>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g2415699e66f_0_979"/>
            <p:cNvSpPr/>
            <p:nvPr/>
          </p:nvSpPr>
          <p:spPr>
            <a:xfrm>
              <a:off x="5981610" y="1769832"/>
              <a:ext cx="2407500" cy="2839500"/>
            </a:xfrm>
            <a:prstGeom prst="roundRect">
              <a:avLst>
                <a:gd fmla="val 11920" name="adj"/>
              </a:avLst>
            </a:prstGeom>
            <a:gradFill>
              <a:gsLst>
                <a:gs pos="0">
                  <a:srgbClr val="444444"/>
                </a:gs>
                <a:gs pos="23000">
                  <a:schemeClr val="accent2"/>
                </a:gs>
                <a:gs pos="69000">
                  <a:schemeClr val="accent4"/>
                </a:gs>
                <a:gs pos="97000">
                  <a:srgbClr val="353535"/>
                </a:gs>
                <a:gs pos="100000">
                  <a:srgbClr val="353535"/>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90" name="Google Shape;690;g2415699e66f_0_979"/>
            <p:cNvSpPr/>
            <p:nvPr/>
          </p:nvSpPr>
          <p:spPr>
            <a:xfrm>
              <a:off x="6099384" y="1893545"/>
              <a:ext cx="2172000" cy="2592000"/>
            </a:xfrm>
            <a:prstGeom prst="roundRect">
              <a:avLst>
                <a:gd fmla="val 8751" name="adj"/>
              </a:avLst>
            </a:prstGeom>
            <a:solidFill>
              <a:schemeClr val="dk1"/>
            </a:solidFill>
            <a:ln cap="flat" cmpd="sng" w="254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91" name="Google Shape;691;g2415699e66f_0_979"/>
          <p:cNvSpPr/>
          <p:nvPr/>
        </p:nvSpPr>
        <p:spPr>
          <a:xfrm>
            <a:off x="0" y="6033051"/>
            <a:ext cx="12192000" cy="825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692" name="Google Shape;692;g2415699e66f_0_979"/>
          <p:cNvCxnSpPr/>
          <p:nvPr/>
        </p:nvCxnSpPr>
        <p:spPr>
          <a:xfrm rot="10800000">
            <a:off x="838110" y="2786345"/>
            <a:ext cx="5143500" cy="0"/>
          </a:xfrm>
          <a:prstGeom prst="straightConnector1">
            <a:avLst/>
          </a:prstGeom>
          <a:noFill/>
          <a:ln cap="flat" cmpd="sng" w="63500">
            <a:solidFill>
              <a:schemeClr val="dk1"/>
            </a:solidFill>
            <a:prstDash val="solid"/>
            <a:miter lim="800000"/>
            <a:headEnd len="sm" w="sm" type="none"/>
            <a:tailEnd len="sm" w="sm" type="none"/>
          </a:ln>
        </p:spPr>
      </p:cxnSp>
      <p:sp>
        <p:nvSpPr>
          <p:cNvPr id="693" name="Google Shape;693;g2415699e66f_0_979"/>
          <p:cNvSpPr/>
          <p:nvPr/>
        </p:nvSpPr>
        <p:spPr>
          <a:xfrm>
            <a:off x="8381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sp>
        <p:nvSpPr>
          <p:cNvPr id="694" name="Google Shape;694;g2415699e66f_0_979"/>
          <p:cNvSpPr/>
          <p:nvPr>
            <p:ph idx="2" type="pic"/>
          </p:nvPr>
        </p:nvSpPr>
        <p:spPr>
          <a:xfrm>
            <a:off x="6237019" y="2015719"/>
            <a:ext cx="1908000" cy="2350800"/>
          </a:xfrm>
          <a:prstGeom prst="roundRect">
            <a:avLst>
              <a:gd fmla="val 4164" name="adj"/>
            </a:avLst>
          </a:prstGeom>
          <a:solidFill>
            <a:schemeClr val="accent1"/>
          </a:solidFill>
          <a:ln>
            <a:noFill/>
          </a:ln>
        </p:spPr>
      </p:sp>
      <p:sp>
        <p:nvSpPr>
          <p:cNvPr id="695" name="Google Shape;695;g2415699e66f_0_979"/>
          <p:cNvSpPr txBox="1"/>
          <p:nvPr>
            <p:ph idx="11" type="ftr"/>
          </p:nvPr>
        </p:nvSpPr>
        <p:spPr>
          <a:xfrm>
            <a:off x="838201" y="6296400"/>
            <a:ext cx="2743200" cy="365100"/>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6" name="Google Shape;696;g2415699e66f_0_979"/>
          <p:cNvSpPr txBox="1"/>
          <p:nvPr>
            <p:ph idx="12" type="sldNum"/>
          </p:nvPr>
        </p:nvSpPr>
        <p:spPr>
          <a:xfrm>
            <a:off x="8610601" y="6296400"/>
            <a:ext cx="27432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s">
  <p:cSld name="Extras">
    <p:spTree>
      <p:nvGrpSpPr>
        <p:cNvPr id="697" name="Shape 697"/>
        <p:cNvGrpSpPr/>
        <p:nvPr/>
      </p:nvGrpSpPr>
      <p:grpSpPr>
        <a:xfrm>
          <a:off x="0" y="0"/>
          <a:ext cx="0" cy="0"/>
          <a:chOff x="0" y="0"/>
          <a:chExt cx="0" cy="0"/>
        </a:xfrm>
      </p:grpSpPr>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8" name="Shape 698"/>
        <p:cNvGrpSpPr/>
        <p:nvPr/>
      </p:nvGrpSpPr>
      <p:grpSpPr>
        <a:xfrm>
          <a:off x="0" y="0"/>
          <a:ext cx="0" cy="0"/>
          <a:chOff x="0" y="0"/>
          <a:chExt cx="0" cy="0"/>
        </a:xfrm>
      </p:grpSpPr>
      <p:sp>
        <p:nvSpPr>
          <p:cNvPr id="699" name="Google Shape;699;g2415699e66f_0_9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0" name="Google Shape;700;g2415699e66f_0_99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1" name="Google Shape;701;g2415699e66f_0_9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2" name="Google Shape;702;g2415699e66f_0_9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3" name="Google Shape;703;g2415699e66f_0_9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4">
  <p:cSld name="Services 4">
    <p:spTree>
      <p:nvGrpSpPr>
        <p:cNvPr id="53" name="Shape 53"/>
        <p:cNvGrpSpPr/>
        <p:nvPr/>
      </p:nvGrpSpPr>
      <p:grpSpPr>
        <a:xfrm>
          <a:off x="0" y="0"/>
          <a:ext cx="0" cy="0"/>
          <a:chOff x="0" y="0"/>
          <a:chExt cx="0" cy="0"/>
        </a:xfrm>
      </p:grpSpPr>
      <p:sp>
        <p:nvSpPr>
          <p:cNvPr id="54" name="Google Shape;54;p55"/>
          <p:cNvSpPr/>
          <p:nvPr>
            <p:ph idx="2" type="pic"/>
          </p:nvPr>
        </p:nvSpPr>
        <p:spPr>
          <a:xfrm>
            <a:off x="9043" y="0"/>
            <a:ext cx="5327807" cy="6858000"/>
          </a:xfrm>
          <a:prstGeom prst="rect">
            <a:avLst/>
          </a:prstGeom>
          <a:solidFill>
            <a:schemeClr val="accen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2">
  <p:cSld name="Testimonial 2">
    <p:spTree>
      <p:nvGrpSpPr>
        <p:cNvPr id="55" name="Shape 55"/>
        <p:cNvGrpSpPr/>
        <p:nvPr/>
      </p:nvGrpSpPr>
      <p:grpSpPr>
        <a:xfrm>
          <a:off x="0" y="0"/>
          <a:ext cx="0" cy="0"/>
          <a:chOff x="0" y="0"/>
          <a:chExt cx="0" cy="0"/>
        </a:xfrm>
      </p:grpSpPr>
      <p:sp>
        <p:nvSpPr>
          <p:cNvPr id="56" name="Google Shape;56;p56"/>
          <p:cNvSpPr/>
          <p:nvPr/>
        </p:nvSpPr>
        <p:spPr>
          <a:xfrm>
            <a:off x="0" y="1"/>
            <a:ext cx="5260994" cy="69006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57" name="Google Shape;57;p56"/>
          <p:cNvCxnSpPr/>
          <p:nvPr/>
        </p:nvCxnSpPr>
        <p:spPr>
          <a:xfrm rot="10800000">
            <a:off x="5678289" y="4395985"/>
            <a:ext cx="5675513" cy="0"/>
          </a:xfrm>
          <a:prstGeom prst="straightConnector1">
            <a:avLst/>
          </a:prstGeom>
          <a:noFill/>
          <a:ln cap="flat" cmpd="sng" w="9525">
            <a:solidFill>
              <a:schemeClr val="accent1"/>
            </a:solidFill>
            <a:prstDash val="solid"/>
            <a:miter lim="800000"/>
            <a:headEnd len="sm" w="sm" type="none"/>
            <a:tailEnd len="sm" w="sm" type="none"/>
          </a:ln>
        </p:spPr>
      </p:cxnSp>
      <p:cxnSp>
        <p:nvCxnSpPr>
          <p:cNvPr id="58" name="Google Shape;58;p56"/>
          <p:cNvCxnSpPr/>
          <p:nvPr/>
        </p:nvCxnSpPr>
        <p:spPr>
          <a:xfrm rot="10800000">
            <a:off x="5678287" y="892381"/>
            <a:ext cx="0" cy="5115884"/>
          </a:xfrm>
          <a:prstGeom prst="straightConnector1">
            <a:avLst/>
          </a:prstGeom>
          <a:noFill/>
          <a:ln cap="flat" cmpd="sng" w="9525">
            <a:solidFill>
              <a:schemeClr val="accent1"/>
            </a:solidFill>
            <a:prstDash val="solid"/>
            <a:miter lim="800000"/>
            <a:headEnd len="sm" w="sm" type="none"/>
            <a:tailEnd len="sm" w="sm" type="none"/>
          </a:ln>
        </p:spPr>
      </p:cxnSp>
      <p:sp>
        <p:nvSpPr>
          <p:cNvPr id="59" name="Google Shape;59;p56"/>
          <p:cNvSpPr/>
          <p:nvPr>
            <p:ph idx="2" type="pic"/>
          </p:nvPr>
        </p:nvSpPr>
        <p:spPr>
          <a:xfrm>
            <a:off x="6095583" y="892381"/>
            <a:ext cx="1333230" cy="1333230"/>
          </a:xfrm>
          <a:prstGeom prst="rect">
            <a:avLst/>
          </a:prstGeom>
          <a:solidFill>
            <a:schemeClr val="accent1"/>
          </a:solidFill>
          <a:ln>
            <a:noFill/>
          </a:ln>
        </p:spPr>
      </p:sp>
      <p:sp>
        <p:nvSpPr>
          <p:cNvPr id="60" name="Google Shape;60;p56"/>
          <p:cNvSpPr/>
          <p:nvPr>
            <p:ph idx="3" type="pic"/>
          </p:nvPr>
        </p:nvSpPr>
        <p:spPr>
          <a:xfrm>
            <a:off x="6095583" y="4675034"/>
            <a:ext cx="1333230" cy="1333230"/>
          </a:xfrm>
          <a:prstGeom prst="rect">
            <a:avLst/>
          </a:prstGeom>
          <a:solidFill>
            <a:schemeClr val="accent1"/>
          </a:solidFill>
          <a:ln>
            <a:noFill/>
          </a:ln>
        </p:spPr>
      </p:sp>
      <p:sp>
        <p:nvSpPr>
          <p:cNvPr id="61" name="Google Shape;61;p56"/>
          <p:cNvSpPr/>
          <p:nvPr>
            <p:ph idx="4" type="pic"/>
          </p:nvPr>
        </p:nvSpPr>
        <p:spPr>
          <a:xfrm>
            <a:off x="6095583" y="2774728"/>
            <a:ext cx="1333230" cy="1333230"/>
          </a:xfrm>
          <a:prstGeom prst="rect">
            <a:avLst/>
          </a:prstGeom>
          <a:solidFill>
            <a:schemeClr val="accent1"/>
          </a:solidFill>
          <a:ln>
            <a:noFill/>
          </a:ln>
        </p:spPr>
      </p:sp>
      <p:cxnSp>
        <p:nvCxnSpPr>
          <p:cNvPr id="62" name="Google Shape;62;p56"/>
          <p:cNvCxnSpPr/>
          <p:nvPr/>
        </p:nvCxnSpPr>
        <p:spPr>
          <a:xfrm rot="10800000">
            <a:off x="5678289" y="2504659"/>
            <a:ext cx="5675513" cy="0"/>
          </a:xfrm>
          <a:prstGeom prst="straightConnector1">
            <a:avLst/>
          </a:prstGeom>
          <a:noFill/>
          <a:ln cap="flat" cmpd="sng" w="9525">
            <a:solidFill>
              <a:schemeClr val="accent1"/>
            </a:solidFill>
            <a:prstDash val="solid"/>
            <a:miter lim="800000"/>
            <a:headEnd len="sm" w="sm" type="none"/>
            <a:tailEnd len="sm" w="sm" type="none"/>
          </a:ln>
        </p:spPr>
      </p:cxnSp>
      <p:sp>
        <p:nvSpPr>
          <p:cNvPr id="63" name="Google Shape;63;p56"/>
          <p:cNvSpPr/>
          <p:nvPr/>
        </p:nvSpPr>
        <p:spPr>
          <a:xfrm>
            <a:off x="615037" y="867999"/>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Numbers 1">
  <p:cSld name="Stats / Numbers 1">
    <p:bg>
      <p:bgPr>
        <a:solidFill>
          <a:schemeClr val="dk1"/>
        </a:solidFill>
      </p:bgPr>
    </p:bg>
    <p:spTree>
      <p:nvGrpSpPr>
        <p:cNvPr id="64" name="Shape 64"/>
        <p:cNvGrpSpPr/>
        <p:nvPr/>
      </p:nvGrpSpPr>
      <p:grpSpPr>
        <a:xfrm>
          <a:off x="0" y="0"/>
          <a:ext cx="0" cy="0"/>
          <a:chOff x="0" y="0"/>
          <a:chExt cx="0" cy="0"/>
        </a:xfrm>
      </p:grpSpPr>
      <p:sp>
        <p:nvSpPr>
          <p:cNvPr id="65" name="Google Shape;65;p57"/>
          <p:cNvSpPr/>
          <p:nvPr/>
        </p:nvSpPr>
        <p:spPr>
          <a:xfrm>
            <a:off x="838201" y="2808848"/>
            <a:ext cx="2946401"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66" name="Google Shape;66;p57"/>
          <p:cNvSpPr/>
          <p:nvPr/>
        </p:nvSpPr>
        <p:spPr>
          <a:xfrm>
            <a:off x="4622802" y="2808848"/>
            <a:ext cx="2946401"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67" name="Google Shape;67;p57"/>
          <p:cNvSpPr/>
          <p:nvPr/>
        </p:nvSpPr>
        <p:spPr>
          <a:xfrm>
            <a:off x="8407401" y="2808848"/>
            <a:ext cx="2946401"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68" name="Google Shape;68;p57"/>
          <p:cNvCxnSpPr/>
          <p:nvPr/>
        </p:nvCxnSpPr>
        <p:spPr>
          <a:xfrm rot="10800000">
            <a:off x="838201" y="834797"/>
            <a:ext cx="10515600"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Numbers 2">
  <p:cSld name="Stats / Numbers 2">
    <p:bg>
      <p:bgPr>
        <a:solidFill>
          <a:schemeClr val="lt1"/>
        </a:solidFill>
      </p:bgPr>
    </p:bg>
    <p:spTree>
      <p:nvGrpSpPr>
        <p:cNvPr id="69" name="Shape 69"/>
        <p:cNvGrpSpPr/>
        <p:nvPr/>
      </p:nvGrpSpPr>
      <p:grpSpPr>
        <a:xfrm>
          <a:off x="0" y="0"/>
          <a:ext cx="0" cy="0"/>
          <a:chOff x="0" y="0"/>
          <a:chExt cx="0" cy="0"/>
        </a:xfrm>
      </p:grpSpPr>
      <p:cxnSp>
        <p:nvCxnSpPr>
          <p:cNvPr id="70" name="Google Shape;70;p58"/>
          <p:cNvCxnSpPr/>
          <p:nvPr/>
        </p:nvCxnSpPr>
        <p:spPr>
          <a:xfrm rot="10800000">
            <a:off x="5461001"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71" name="Google Shape;71;p58"/>
          <p:cNvCxnSpPr/>
          <p:nvPr/>
        </p:nvCxnSpPr>
        <p:spPr>
          <a:xfrm rot="10800000">
            <a:off x="8807924"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72" name="Google Shape;72;p58"/>
          <p:cNvCxnSpPr/>
          <p:nvPr/>
        </p:nvCxnSpPr>
        <p:spPr>
          <a:xfrm rot="10800000">
            <a:off x="5461001" y="3403387"/>
            <a:ext cx="6731000" cy="51513"/>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 1">
  <p:cSld name="Large Quote 1">
    <p:spTree>
      <p:nvGrpSpPr>
        <p:cNvPr id="73" name="Shape 73"/>
        <p:cNvGrpSpPr/>
        <p:nvPr/>
      </p:nvGrpSpPr>
      <p:grpSpPr>
        <a:xfrm>
          <a:off x="0" y="0"/>
          <a:ext cx="0" cy="0"/>
          <a:chOff x="0" y="0"/>
          <a:chExt cx="0" cy="0"/>
        </a:xfrm>
      </p:grpSpPr>
      <p:sp>
        <p:nvSpPr>
          <p:cNvPr id="74" name="Google Shape;74;p59"/>
          <p:cNvSpPr/>
          <p:nvPr/>
        </p:nvSpPr>
        <p:spPr>
          <a:xfrm>
            <a:off x="5490259" y="322604"/>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dk1"/>
                </a:solidFill>
                <a:latin typeface="Arial"/>
                <a:ea typeface="Arial"/>
                <a:cs typeface="Arial"/>
                <a:sym typeface="Arial"/>
              </a:rPr>
              <a:t>“</a:t>
            </a:r>
            <a:endParaRPr b="0" i="0" sz="150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History 1">
  <p:cSld name="Company History 1">
    <p:spTree>
      <p:nvGrpSpPr>
        <p:cNvPr id="13" name="Shape 13"/>
        <p:cNvGrpSpPr/>
        <p:nvPr/>
      </p:nvGrpSpPr>
      <p:grpSpPr>
        <a:xfrm>
          <a:off x="0" y="0"/>
          <a:ext cx="0" cy="0"/>
          <a:chOff x="0" y="0"/>
          <a:chExt cx="0" cy="0"/>
        </a:xfrm>
      </p:grpSpPr>
      <p:sp>
        <p:nvSpPr>
          <p:cNvPr id="14" name="Google Shape;14;p44"/>
          <p:cNvSpPr/>
          <p:nvPr/>
        </p:nvSpPr>
        <p:spPr>
          <a:xfrm>
            <a:off x="2" y="3210472"/>
            <a:ext cx="6299398" cy="268415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 name="Google Shape;15;p44"/>
          <p:cNvSpPr/>
          <p:nvPr/>
        </p:nvSpPr>
        <p:spPr>
          <a:xfrm>
            <a:off x="11772900" y="3194954"/>
            <a:ext cx="419100" cy="268415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6" name="Google Shape;16;p44"/>
          <p:cNvSpPr/>
          <p:nvPr>
            <p:ph idx="2" type="pic"/>
          </p:nvPr>
        </p:nvSpPr>
        <p:spPr>
          <a:xfrm>
            <a:off x="838199" y="853717"/>
            <a:ext cx="5040000" cy="5040906"/>
          </a:xfrm>
          <a:prstGeom prst="rect">
            <a:avLst/>
          </a:prstGeom>
          <a:solidFill>
            <a:schemeClr val="accen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1">
  <p:cSld name="One Image Slide 1">
    <p:spTree>
      <p:nvGrpSpPr>
        <p:cNvPr id="75" name="Shape 75"/>
        <p:cNvGrpSpPr/>
        <p:nvPr/>
      </p:nvGrpSpPr>
      <p:grpSpPr>
        <a:xfrm>
          <a:off x="0" y="0"/>
          <a:ext cx="0" cy="0"/>
          <a:chOff x="0" y="0"/>
          <a:chExt cx="0" cy="0"/>
        </a:xfrm>
      </p:grpSpPr>
      <p:sp>
        <p:nvSpPr>
          <p:cNvPr id="76" name="Google Shape;76;p61"/>
          <p:cNvSpPr/>
          <p:nvPr>
            <p:ph idx="2" type="pic"/>
          </p:nvPr>
        </p:nvSpPr>
        <p:spPr>
          <a:xfrm>
            <a:off x="4332908" y="4"/>
            <a:ext cx="7859092" cy="6857999"/>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2">
  <p:cSld name="One Image Slide 2">
    <p:spTree>
      <p:nvGrpSpPr>
        <p:cNvPr id="77" name="Shape 77"/>
        <p:cNvGrpSpPr/>
        <p:nvPr/>
      </p:nvGrpSpPr>
      <p:grpSpPr>
        <a:xfrm>
          <a:off x="0" y="0"/>
          <a:ext cx="0" cy="0"/>
          <a:chOff x="0" y="0"/>
          <a:chExt cx="0" cy="0"/>
        </a:xfrm>
      </p:grpSpPr>
      <p:sp>
        <p:nvSpPr>
          <p:cNvPr id="78" name="Google Shape;78;p62"/>
          <p:cNvSpPr/>
          <p:nvPr/>
        </p:nvSpPr>
        <p:spPr>
          <a:xfrm>
            <a:off x="0" y="0"/>
            <a:ext cx="92016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79" name="Google Shape;79;p62"/>
          <p:cNvSpPr/>
          <p:nvPr>
            <p:ph idx="2" type="pic"/>
          </p:nvPr>
        </p:nvSpPr>
        <p:spPr>
          <a:xfrm>
            <a:off x="6173401" y="838202"/>
            <a:ext cx="5180400" cy="5181601"/>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4">
  <p:cSld name="One Image Slide 4">
    <p:spTree>
      <p:nvGrpSpPr>
        <p:cNvPr id="80" name="Shape 80"/>
        <p:cNvGrpSpPr/>
        <p:nvPr/>
      </p:nvGrpSpPr>
      <p:grpSpPr>
        <a:xfrm>
          <a:off x="0" y="0"/>
          <a:ext cx="0" cy="0"/>
          <a:chOff x="0" y="0"/>
          <a:chExt cx="0" cy="0"/>
        </a:xfrm>
      </p:grpSpPr>
      <p:sp>
        <p:nvSpPr>
          <p:cNvPr id="81" name="Google Shape;81;p63"/>
          <p:cNvSpPr/>
          <p:nvPr>
            <p:ph idx="2" type="pic"/>
          </p:nvPr>
        </p:nvSpPr>
        <p:spPr>
          <a:xfrm>
            <a:off x="6096000" y="4"/>
            <a:ext cx="6096000" cy="6857999"/>
          </a:xfrm>
          <a:prstGeom prst="rect">
            <a:avLst/>
          </a:prstGeom>
          <a:solidFill>
            <a:schemeClr val="accent1"/>
          </a:solidFill>
          <a:ln>
            <a:noFill/>
          </a:ln>
        </p:spPr>
      </p:sp>
      <p:sp>
        <p:nvSpPr>
          <p:cNvPr id="82" name="Google Shape;82;p63"/>
          <p:cNvSpPr/>
          <p:nvPr/>
        </p:nvSpPr>
        <p:spPr>
          <a:xfrm>
            <a:off x="0" y="4"/>
            <a:ext cx="6096000"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2">
  <p:cSld name="Two Image Slide 2">
    <p:spTree>
      <p:nvGrpSpPr>
        <p:cNvPr id="83" name="Shape 83"/>
        <p:cNvGrpSpPr/>
        <p:nvPr/>
      </p:nvGrpSpPr>
      <p:grpSpPr>
        <a:xfrm>
          <a:off x="0" y="0"/>
          <a:ext cx="0" cy="0"/>
          <a:chOff x="0" y="0"/>
          <a:chExt cx="0" cy="0"/>
        </a:xfrm>
      </p:grpSpPr>
      <p:sp>
        <p:nvSpPr>
          <p:cNvPr id="84" name="Google Shape;84;p64"/>
          <p:cNvSpPr/>
          <p:nvPr>
            <p:ph idx="2" type="pic"/>
          </p:nvPr>
        </p:nvSpPr>
        <p:spPr>
          <a:xfrm>
            <a:off x="0" y="1"/>
            <a:ext cx="7859092" cy="3429000"/>
          </a:xfrm>
          <a:prstGeom prst="rect">
            <a:avLst/>
          </a:prstGeom>
          <a:solidFill>
            <a:schemeClr val="accent1"/>
          </a:solidFill>
          <a:ln>
            <a:noFill/>
          </a:ln>
        </p:spPr>
      </p:sp>
      <p:sp>
        <p:nvSpPr>
          <p:cNvPr id="85" name="Google Shape;85;p64"/>
          <p:cNvSpPr/>
          <p:nvPr>
            <p:ph idx="3" type="pic"/>
          </p:nvPr>
        </p:nvSpPr>
        <p:spPr>
          <a:xfrm>
            <a:off x="0" y="3429001"/>
            <a:ext cx="7859092" cy="3429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3">
  <p:cSld name="Two Image Slide 3">
    <p:spTree>
      <p:nvGrpSpPr>
        <p:cNvPr id="86" name="Shape 86"/>
        <p:cNvGrpSpPr/>
        <p:nvPr/>
      </p:nvGrpSpPr>
      <p:grpSpPr>
        <a:xfrm>
          <a:off x="0" y="0"/>
          <a:ext cx="0" cy="0"/>
          <a:chOff x="0" y="0"/>
          <a:chExt cx="0" cy="0"/>
        </a:xfrm>
      </p:grpSpPr>
      <p:sp>
        <p:nvSpPr>
          <p:cNvPr id="87" name="Google Shape;87;p65"/>
          <p:cNvSpPr/>
          <p:nvPr/>
        </p:nvSpPr>
        <p:spPr>
          <a:xfrm>
            <a:off x="0" y="-1"/>
            <a:ext cx="6096000"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88" name="Google Shape;88;p65"/>
          <p:cNvSpPr/>
          <p:nvPr>
            <p:ph idx="2" type="pic"/>
          </p:nvPr>
        </p:nvSpPr>
        <p:spPr>
          <a:xfrm>
            <a:off x="838200" y="838198"/>
            <a:ext cx="4419602" cy="3429000"/>
          </a:xfrm>
          <a:prstGeom prst="rect">
            <a:avLst/>
          </a:prstGeom>
          <a:solidFill>
            <a:schemeClr val="accent1"/>
          </a:solidFill>
          <a:ln>
            <a:noFill/>
          </a:ln>
        </p:spPr>
      </p:sp>
      <p:sp>
        <p:nvSpPr>
          <p:cNvPr id="89" name="Google Shape;89;p65"/>
          <p:cNvSpPr/>
          <p:nvPr>
            <p:ph idx="3" type="pic"/>
          </p:nvPr>
        </p:nvSpPr>
        <p:spPr>
          <a:xfrm>
            <a:off x="6934200" y="838198"/>
            <a:ext cx="4419602" cy="3429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4">
  <p:cSld name="Two Image Slide 4">
    <p:spTree>
      <p:nvGrpSpPr>
        <p:cNvPr id="90" name="Shape 90"/>
        <p:cNvGrpSpPr/>
        <p:nvPr/>
      </p:nvGrpSpPr>
      <p:grpSpPr>
        <a:xfrm>
          <a:off x="0" y="0"/>
          <a:ext cx="0" cy="0"/>
          <a:chOff x="0" y="0"/>
          <a:chExt cx="0" cy="0"/>
        </a:xfrm>
      </p:grpSpPr>
      <p:sp>
        <p:nvSpPr>
          <p:cNvPr id="91" name="Google Shape;91;p66"/>
          <p:cNvSpPr/>
          <p:nvPr>
            <p:ph idx="2" type="pic"/>
          </p:nvPr>
        </p:nvSpPr>
        <p:spPr>
          <a:xfrm>
            <a:off x="838198" y="1"/>
            <a:ext cx="3450472" cy="6019800"/>
          </a:xfrm>
          <a:prstGeom prst="rect">
            <a:avLst/>
          </a:prstGeom>
          <a:solidFill>
            <a:schemeClr val="accent1"/>
          </a:solidFill>
          <a:ln>
            <a:noFill/>
          </a:ln>
        </p:spPr>
      </p:sp>
      <p:sp>
        <p:nvSpPr>
          <p:cNvPr id="92" name="Google Shape;92;p66"/>
          <p:cNvSpPr/>
          <p:nvPr>
            <p:ph idx="3" type="pic"/>
          </p:nvPr>
        </p:nvSpPr>
        <p:spPr>
          <a:xfrm>
            <a:off x="4408618" y="1810080"/>
            <a:ext cx="3450476" cy="5047920"/>
          </a:xfrm>
          <a:prstGeom prst="rect">
            <a:avLst/>
          </a:prstGeom>
          <a:solidFill>
            <a:schemeClr val="accent1"/>
          </a:solidFill>
          <a:ln>
            <a:noFill/>
          </a:ln>
        </p:spPr>
      </p:sp>
      <p:sp>
        <p:nvSpPr>
          <p:cNvPr id="93" name="Google Shape;93;p66"/>
          <p:cNvSpPr/>
          <p:nvPr/>
        </p:nvSpPr>
        <p:spPr>
          <a:xfrm>
            <a:off x="4408618" y="0"/>
            <a:ext cx="3450472" cy="169013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1">
  <p:cSld name="Three Image Slide 1">
    <p:spTree>
      <p:nvGrpSpPr>
        <p:cNvPr id="94" name="Shape 94"/>
        <p:cNvGrpSpPr/>
        <p:nvPr/>
      </p:nvGrpSpPr>
      <p:grpSpPr>
        <a:xfrm>
          <a:off x="0" y="0"/>
          <a:ext cx="0" cy="0"/>
          <a:chOff x="0" y="0"/>
          <a:chExt cx="0" cy="0"/>
        </a:xfrm>
      </p:grpSpPr>
      <p:sp>
        <p:nvSpPr>
          <p:cNvPr id="95" name="Google Shape;95;p67"/>
          <p:cNvSpPr/>
          <p:nvPr/>
        </p:nvSpPr>
        <p:spPr>
          <a:xfrm flipH="1">
            <a:off x="4270787" y="-1"/>
            <a:ext cx="7921214"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96" name="Google Shape;96;p67"/>
          <p:cNvSpPr/>
          <p:nvPr>
            <p:ph idx="2" type="pic"/>
          </p:nvPr>
        </p:nvSpPr>
        <p:spPr>
          <a:xfrm>
            <a:off x="5039330" y="936889"/>
            <a:ext cx="2376000" cy="2376000"/>
          </a:xfrm>
          <a:prstGeom prst="rect">
            <a:avLst/>
          </a:prstGeom>
          <a:solidFill>
            <a:schemeClr val="accent1"/>
          </a:solidFill>
          <a:ln>
            <a:noFill/>
          </a:ln>
        </p:spPr>
      </p:sp>
      <p:sp>
        <p:nvSpPr>
          <p:cNvPr id="97" name="Google Shape;97;p67"/>
          <p:cNvSpPr/>
          <p:nvPr>
            <p:ph idx="3" type="pic"/>
          </p:nvPr>
        </p:nvSpPr>
        <p:spPr>
          <a:xfrm>
            <a:off x="5039330" y="3570651"/>
            <a:ext cx="2376000" cy="2376000"/>
          </a:xfrm>
          <a:prstGeom prst="rect">
            <a:avLst/>
          </a:prstGeom>
          <a:solidFill>
            <a:schemeClr val="accent1"/>
          </a:solidFill>
          <a:ln>
            <a:noFill/>
          </a:ln>
        </p:spPr>
      </p:sp>
      <p:sp>
        <p:nvSpPr>
          <p:cNvPr id="98" name="Google Shape;98;p67"/>
          <p:cNvSpPr/>
          <p:nvPr>
            <p:ph idx="4" type="pic"/>
          </p:nvPr>
        </p:nvSpPr>
        <p:spPr>
          <a:xfrm>
            <a:off x="7683100" y="936889"/>
            <a:ext cx="3670700" cy="5009762"/>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3">
  <p:cSld name="Three Image Slide 3">
    <p:spTree>
      <p:nvGrpSpPr>
        <p:cNvPr id="99" name="Shape 99"/>
        <p:cNvGrpSpPr/>
        <p:nvPr/>
      </p:nvGrpSpPr>
      <p:grpSpPr>
        <a:xfrm>
          <a:off x="0" y="0"/>
          <a:ext cx="0" cy="0"/>
          <a:chOff x="0" y="0"/>
          <a:chExt cx="0" cy="0"/>
        </a:xfrm>
      </p:grpSpPr>
      <p:sp>
        <p:nvSpPr>
          <p:cNvPr id="100" name="Google Shape;100;p68"/>
          <p:cNvSpPr/>
          <p:nvPr/>
        </p:nvSpPr>
        <p:spPr>
          <a:xfrm>
            <a:off x="1" y="4396153"/>
            <a:ext cx="12191999" cy="246184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01" name="Google Shape;101;p68"/>
          <p:cNvSpPr/>
          <p:nvPr>
            <p:ph idx="2" type="pic"/>
          </p:nvPr>
        </p:nvSpPr>
        <p:spPr>
          <a:xfrm>
            <a:off x="1" y="2827244"/>
            <a:ext cx="3783200" cy="3192557"/>
          </a:xfrm>
          <a:prstGeom prst="rect">
            <a:avLst/>
          </a:prstGeom>
          <a:solidFill>
            <a:schemeClr val="accent1"/>
          </a:solidFill>
          <a:ln>
            <a:noFill/>
          </a:ln>
        </p:spPr>
      </p:sp>
      <p:sp>
        <p:nvSpPr>
          <p:cNvPr id="102" name="Google Shape;102;p68"/>
          <p:cNvSpPr/>
          <p:nvPr>
            <p:ph idx="3" type="pic"/>
          </p:nvPr>
        </p:nvSpPr>
        <p:spPr>
          <a:xfrm>
            <a:off x="4204400" y="2827244"/>
            <a:ext cx="3783200" cy="3192557"/>
          </a:xfrm>
          <a:prstGeom prst="rect">
            <a:avLst/>
          </a:prstGeom>
          <a:solidFill>
            <a:schemeClr val="accent1"/>
          </a:solidFill>
          <a:ln>
            <a:noFill/>
          </a:ln>
        </p:spPr>
      </p:sp>
      <p:sp>
        <p:nvSpPr>
          <p:cNvPr id="103" name="Google Shape;103;p68"/>
          <p:cNvSpPr/>
          <p:nvPr>
            <p:ph idx="4" type="pic"/>
          </p:nvPr>
        </p:nvSpPr>
        <p:spPr>
          <a:xfrm>
            <a:off x="8408800" y="2827244"/>
            <a:ext cx="3783200" cy="3192557"/>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4">
  <p:cSld name="Three Image Slide 4">
    <p:spTree>
      <p:nvGrpSpPr>
        <p:cNvPr id="104" name="Shape 104"/>
        <p:cNvGrpSpPr/>
        <p:nvPr/>
      </p:nvGrpSpPr>
      <p:grpSpPr>
        <a:xfrm>
          <a:off x="0" y="0"/>
          <a:ext cx="0" cy="0"/>
          <a:chOff x="0" y="0"/>
          <a:chExt cx="0" cy="0"/>
        </a:xfrm>
      </p:grpSpPr>
      <p:sp>
        <p:nvSpPr>
          <p:cNvPr id="105" name="Google Shape;105;p69"/>
          <p:cNvSpPr/>
          <p:nvPr>
            <p:ph idx="2" type="pic"/>
          </p:nvPr>
        </p:nvSpPr>
        <p:spPr>
          <a:xfrm>
            <a:off x="4065495" y="0"/>
            <a:ext cx="4061010" cy="4050324"/>
          </a:xfrm>
          <a:prstGeom prst="rect">
            <a:avLst/>
          </a:prstGeom>
          <a:solidFill>
            <a:schemeClr val="accent1"/>
          </a:solidFill>
          <a:ln>
            <a:noFill/>
          </a:ln>
        </p:spPr>
      </p:sp>
      <p:sp>
        <p:nvSpPr>
          <p:cNvPr id="106" name="Google Shape;106;p69"/>
          <p:cNvSpPr/>
          <p:nvPr>
            <p:ph idx="3" type="pic"/>
          </p:nvPr>
        </p:nvSpPr>
        <p:spPr>
          <a:xfrm>
            <a:off x="0" y="0"/>
            <a:ext cx="3945549" cy="6858000"/>
          </a:xfrm>
          <a:prstGeom prst="rect">
            <a:avLst/>
          </a:prstGeom>
          <a:solidFill>
            <a:schemeClr val="accent1"/>
          </a:solidFill>
          <a:ln>
            <a:noFill/>
          </a:ln>
        </p:spPr>
      </p:sp>
      <p:sp>
        <p:nvSpPr>
          <p:cNvPr id="107" name="Google Shape;107;p69"/>
          <p:cNvSpPr/>
          <p:nvPr>
            <p:ph idx="4" type="pic"/>
          </p:nvPr>
        </p:nvSpPr>
        <p:spPr>
          <a:xfrm>
            <a:off x="8269893" y="0"/>
            <a:ext cx="3922107" cy="6858000"/>
          </a:xfrm>
          <a:prstGeom prst="rect">
            <a:avLst/>
          </a:prstGeom>
          <a:solidFill>
            <a:schemeClr val="accent1"/>
          </a:solidFill>
          <a:ln>
            <a:noFill/>
          </a:ln>
        </p:spPr>
      </p:sp>
      <p:sp>
        <p:nvSpPr>
          <p:cNvPr id="108" name="Google Shape;108;p69"/>
          <p:cNvSpPr/>
          <p:nvPr/>
        </p:nvSpPr>
        <p:spPr>
          <a:xfrm>
            <a:off x="4065497" y="4188287"/>
            <a:ext cx="4061008" cy="266971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2">
  <p:cSld name="Four Image Slide 2">
    <p:spTree>
      <p:nvGrpSpPr>
        <p:cNvPr id="109" name="Shape 109"/>
        <p:cNvGrpSpPr/>
        <p:nvPr/>
      </p:nvGrpSpPr>
      <p:grpSpPr>
        <a:xfrm>
          <a:off x="0" y="0"/>
          <a:ext cx="0" cy="0"/>
          <a:chOff x="0" y="0"/>
          <a:chExt cx="0" cy="0"/>
        </a:xfrm>
      </p:grpSpPr>
      <p:sp>
        <p:nvSpPr>
          <p:cNvPr id="110" name="Google Shape;110;p70"/>
          <p:cNvSpPr/>
          <p:nvPr/>
        </p:nvSpPr>
        <p:spPr>
          <a:xfrm flipH="1">
            <a:off x="0" y="-1"/>
            <a:ext cx="12192000" cy="408586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cxnSp>
        <p:nvCxnSpPr>
          <p:cNvPr id="111" name="Google Shape;111;p70"/>
          <p:cNvCxnSpPr/>
          <p:nvPr/>
        </p:nvCxnSpPr>
        <p:spPr>
          <a:xfrm rot="10800000">
            <a:off x="5837379" y="838199"/>
            <a:ext cx="360000" cy="0"/>
          </a:xfrm>
          <a:prstGeom prst="straightConnector1">
            <a:avLst/>
          </a:prstGeom>
          <a:noFill/>
          <a:ln cap="flat" cmpd="sng" w="63500">
            <a:solidFill>
              <a:schemeClr val="lt1"/>
            </a:solidFill>
            <a:prstDash val="solid"/>
            <a:miter lim="800000"/>
            <a:headEnd len="sm" w="sm" type="none"/>
            <a:tailEnd len="sm" w="sm" type="none"/>
          </a:ln>
        </p:spPr>
      </p:cxnSp>
      <p:sp>
        <p:nvSpPr>
          <p:cNvPr id="112" name="Google Shape;112;p70"/>
          <p:cNvSpPr/>
          <p:nvPr>
            <p:ph idx="2" type="pic"/>
          </p:nvPr>
        </p:nvSpPr>
        <p:spPr>
          <a:xfrm>
            <a:off x="838203" y="2682086"/>
            <a:ext cx="2487420" cy="2827463"/>
          </a:xfrm>
          <a:prstGeom prst="rect">
            <a:avLst/>
          </a:prstGeom>
          <a:solidFill>
            <a:schemeClr val="accent1"/>
          </a:solidFill>
          <a:ln>
            <a:noFill/>
          </a:ln>
        </p:spPr>
      </p:sp>
      <p:sp>
        <p:nvSpPr>
          <p:cNvPr id="113" name="Google Shape;113;p70"/>
          <p:cNvSpPr/>
          <p:nvPr>
            <p:ph idx="3" type="pic"/>
          </p:nvPr>
        </p:nvSpPr>
        <p:spPr>
          <a:xfrm>
            <a:off x="3514262" y="2682086"/>
            <a:ext cx="2487420" cy="2827463"/>
          </a:xfrm>
          <a:prstGeom prst="rect">
            <a:avLst/>
          </a:prstGeom>
          <a:solidFill>
            <a:schemeClr val="accent1"/>
          </a:solidFill>
          <a:ln>
            <a:noFill/>
          </a:ln>
        </p:spPr>
      </p:sp>
      <p:sp>
        <p:nvSpPr>
          <p:cNvPr id="114" name="Google Shape;114;p70"/>
          <p:cNvSpPr/>
          <p:nvPr>
            <p:ph idx="4" type="pic"/>
          </p:nvPr>
        </p:nvSpPr>
        <p:spPr>
          <a:xfrm>
            <a:off x="6190321" y="2682086"/>
            <a:ext cx="2487420" cy="2827463"/>
          </a:xfrm>
          <a:prstGeom prst="rect">
            <a:avLst/>
          </a:prstGeom>
          <a:solidFill>
            <a:schemeClr val="accent1"/>
          </a:solidFill>
          <a:ln>
            <a:noFill/>
          </a:ln>
        </p:spPr>
      </p:sp>
      <p:sp>
        <p:nvSpPr>
          <p:cNvPr id="115" name="Google Shape;115;p70"/>
          <p:cNvSpPr/>
          <p:nvPr>
            <p:ph idx="5" type="pic"/>
          </p:nvPr>
        </p:nvSpPr>
        <p:spPr>
          <a:xfrm>
            <a:off x="8866381" y="2682086"/>
            <a:ext cx="2487420" cy="2827463"/>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spTree>
      <p:nvGrpSpPr>
        <p:cNvPr id="17" name="Shape 17"/>
        <p:cNvGrpSpPr/>
        <p:nvPr/>
      </p:nvGrpSpPr>
      <p:grpSpPr>
        <a:xfrm>
          <a:off x="0" y="0"/>
          <a:ext cx="0" cy="0"/>
          <a:chOff x="0" y="0"/>
          <a:chExt cx="0" cy="0"/>
        </a:xfrm>
      </p:grpSpPr>
      <p:sp>
        <p:nvSpPr>
          <p:cNvPr id="18" name="Google Shape;18;p48"/>
          <p:cNvSpPr/>
          <p:nvPr/>
        </p:nvSpPr>
        <p:spPr>
          <a:xfrm>
            <a:off x="0" y="-1"/>
            <a:ext cx="4270786"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3">
  <p:cSld name="Image Gallery 3">
    <p:bg>
      <p:bgPr>
        <a:solidFill>
          <a:schemeClr val="dk1"/>
        </a:solidFill>
      </p:bgPr>
    </p:bg>
    <p:spTree>
      <p:nvGrpSpPr>
        <p:cNvPr id="116" name="Shape 116"/>
        <p:cNvGrpSpPr/>
        <p:nvPr/>
      </p:nvGrpSpPr>
      <p:grpSpPr>
        <a:xfrm>
          <a:off x="0" y="0"/>
          <a:ext cx="0" cy="0"/>
          <a:chOff x="0" y="0"/>
          <a:chExt cx="0" cy="0"/>
        </a:xfrm>
      </p:grpSpPr>
      <p:sp>
        <p:nvSpPr>
          <p:cNvPr id="117" name="Google Shape;117;p71"/>
          <p:cNvSpPr/>
          <p:nvPr>
            <p:ph idx="2" type="pic"/>
          </p:nvPr>
        </p:nvSpPr>
        <p:spPr>
          <a:xfrm>
            <a:off x="8791226" y="838199"/>
            <a:ext cx="2562577" cy="2530828"/>
          </a:xfrm>
          <a:prstGeom prst="rect">
            <a:avLst/>
          </a:prstGeom>
          <a:solidFill>
            <a:schemeClr val="accent1"/>
          </a:solidFill>
          <a:ln>
            <a:noFill/>
          </a:ln>
        </p:spPr>
      </p:sp>
      <p:sp>
        <p:nvSpPr>
          <p:cNvPr id="118" name="Google Shape;118;p71"/>
          <p:cNvSpPr/>
          <p:nvPr>
            <p:ph idx="3" type="pic"/>
          </p:nvPr>
        </p:nvSpPr>
        <p:spPr>
          <a:xfrm>
            <a:off x="8791226" y="3488973"/>
            <a:ext cx="2562577" cy="2530828"/>
          </a:xfrm>
          <a:prstGeom prst="rect">
            <a:avLst/>
          </a:prstGeom>
          <a:solidFill>
            <a:schemeClr val="accent1"/>
          </a:solidFill>
          <a:ln>
            <a:noFill/>
          </a:ln>
        </p:spPr>
      </p:sp>
      <p:sp>
        <p:nvSpPr>
          <p:cNvPr id="119" name="Google Shape;119;p71"/>
          <p:cNvSpPr/>
          <p:nvPr>
            <p:ph idx="4" type="pic"/>
          </p:nvPr>
        </p:nvSpPr>
        <p:spPr>
          <a:xfrm>
            <a:off x="6108703" y="838199"/>
            <a:ext cx="2562577" cy="2530828"/>
          </a:xfrm>
          <a:prstGeom prst="rect">
            <a:avLst/>
          </a:prstGeom>
          <a:solidFill>
            <a:schemeClr val="accent1"/>
          </a:solidFill>
          <a:ln>
            <a:noFill/>
          </a:ln>
        </p:spPr>
      </p:sp>
      <p:sp>
        <p:nvSpPr>
          <p:cNvPr id="120" name="Google Shape;120;p71"/>
          <p:cNvSpPr/>
          <p:nvPr>
            <p:ph idx="5" type="pic"/>
          </p:nvPr>
        </p:nvSpPr>
        <p:spPr>
          <a:xfrm>
            <a:off x="6108703" y="3488973"/>
            <a:ext cx="2562577" cy="2530828"/>
          </a:xfrm>
          <a:prstGeom prst="rect">
            <a:avLst/>
          </a:prstGeom>
          <a:solidFill>
            <a:schemeClr val="accent1"/>
          </a:solidFill>
          <a:ln>
            <a:noFill/>
          </a:ln>
        </p:spPr>
      </p:sp>
      <p:sp>
        <p:nvSpPr>
          <p:cNvPr id="121" name="Google Shape;121;p71"/>
          <p:cNvSpPr/>
          <p:nvPr>
            <p:ph idx="6" type="pic"/>
          </p:nvPr>
        </p:nvSpPr>
        <p:spPr>
          <a:xfrm>
            <a:off x="838199" y="838199"/>
            <a:ext cx="5150555" cy="2530828"/>
          </a:xfrm>
          <a:prstGeom prst="rect">
            <a:avLst/>
          </a:prstGeom>
          <a:solidFill>
            <a:schemeClr val="accent1"/>
          </a:solidFill>
          <a:ln>
            <a:noFill/>
          </a:ln>
        </p:spPr>
      </p:sp>
      <p:sp>
        <p:nvSpPr>
          <p:cNvPr id="122" name="Google Shape;122;p71"/>
          <p:cNvSpPr/>
          <p:nvPr/>
        </p:nvSpPr>
        <p:spPr>
          <a:xfrm>
            <a:off x="838199" y="3488973"/>
            <a:ext cx="5150555" cy="25308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3">
  <p:cSld name="Portfolio 3">
    <p:bg>
      <p:bgPr>
        <a:solidFill>
          <a:schemeClr val="lt1"/>
        </a:solidFill>
      </p:bgPr>
    </p:bg>
    <p:spTree>
      <p:nvGrpSpPr>
        <p:cNvPr id="123" name="Shape 123"/>
        <p:cNvGrpSpPr/>
        <p:nvPr/>
      </p:nvGrpSpPr>
      <p:grpSpPr>
        <a:xfrm>
          <a:off x="0" y="0"/>
          <a:ext cx="0" cy="0"/>
          <a:chOff x="0" y="0"/>
          <a:chExt cx="0" cy="0"/>
        </a:xfrm>
      </p:grpSpPr>
      <p:sp>
        <p:nvSpPr>
          <p:cNvPr id="124" name="Google Shape;124;p72"/>
          <p:cNvSpPr/>
          <p:nvPr>
            <p:ph idx="2" type="pic"/>
          </p:nvPr>
        </p:nvSpPr>
        <p:spPr>
          <a:xfrm>
            <a:off x="5266118" y="-2"/>
            <a:ext cx="2983870" cy="4733879"/>
          </a:xfrm>
          <a:prstGeom prst="rect">
            <a:avLst/>
          </a:prstGeom>
          <a:solidFill>
            <a:schemeClr val="accent1"/>
          </a:solidFill>
          <a:ln>
            <a:noFill/>
          </a:ln>
        </p:spPr>
      </p:sp>
      <p:sp>
        <p:nvSpPr>
          <p:cNvPr id="125" name="Google Shape;125;p72"/>
          <p:cNvSpPr/>
          <p:nvPr>
            <p:ph idx="3" type="pic"/>
          </p:nvPr>
        </p:nvSpPr>
        <p:spPr>
          <a:xfrm>
            <a:off x="8369932" y="2124125"/>
            <a:ext cx="2983870" cy="4733879"/>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1">
  <p:cSld name="Project Detail 1">
    <p:spTree>
      <p:nvGrpSpPr>
        <p:cNvPr id="126" name="Shape 126"/>
        <p:cNvGrpSpPr/>
        <p:nvPr/>
      </p:nvGrpSpPr>
      <p:grpSpPr>
        <a:xfrm>
          <a:off x="0" y="0"/>
          <a:ext cx="0" cy="0"/>
          <a:chOff x="0" y="0"/>
          <a:chExt cx="0" cy="0"/>
        </a:xfrm>
      </p:grpSpPr>
      <p:sp>
        <p:nvSpPr>
          <p:cNvPr id="127" name="Google Shape;127;p73"/>
          <p:cNvSpPr/>
          <p:nvPr>
            <p:ph idx="2" type="pic"/>
          </p:nvPr>
        </p:nvSpPr>
        <p:spPr>
          <a:xfrm>
            <a:off x="2" y="0"/>
            <a:ext cx="3676651" cy="6120000"/>
          </a:xfrm>
          <a:prstGeom prst="rect">
            <a:avLst/>
          </a:prstGeom>
          <a:solidFill>
            <a:schemeClr val="accent1"/>
          </a:solidFill>
          <a:ln>
            <a:noFill/>
          </a:ln>
        </p:spPr>
      </p:sp>
      <p:sp>
        <p:nvSpPr>
          <p:cNvPr id="128" name="Google Shape;128;p73"/>
          <p:cNvSpPr/>
          <p:nvPr>
            <p:ph idx="3" type="pic"/>
          </p:nvPr>
        </p:nvSpPr>
        <p:spPr>
          <a:xfrm>
            <a:off x="3676651" y="0"/>
            <a:ext cx="3060000" cy="3060000"/>
          </a:xfrm>
          <a:prstGeom prst="rect">
            <a:avLst/>
          </a:prstGeom>
          <a:solidFill>
            <a:schemeClr val="accent1"/>
          </a:solidFill>
          <a:ln>
            <a:noFill/>
          </a:ln>
        </p:spPr>
      </p:sp>
      <p:sp>
        <p:nvSpPr>
          <p:cNvPr id="129" name="Google Shape;129;p73"/>
          <p:cNvSpPr/>
          <p:nvPr>
            <p:ph idx="4" type="pic"/>
          </p:nvPr>
        </p:nvSpPr>
        <p:spPr>
          <a:xfrm>
            <a:off x="3676651" y="3060000"/>
            <a:ext cx="3060000" cy="3060000"/>
          </a:xfrm>
          <a:prstGeom prst="rect">
            <a:avLst/>
          </a:prstGeom>
          <a:solidFill>
            <a:schemeClr val="accent1"/>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2">
  <p:cSld name="Project Detail 2">
    <p:spTree>
      <p:nvGrpSpPr>
        <p:cNvPr id="130" name="Shape 130"/>
        <p:cNvGrpSpPr/>
        <p:nvPr/>
      </p:nvGrpSpPr>
      <p:grpSpPr>
        <a:xfrm>
          <a:off x="0" y="0"/>
          <a:ext cx="0" cy="0"/>
          <a:chOff x="0" y="0"/>
          <a:chExt cx="0" cy="0"/>
        </a:xfrm>
      </p:grpSpPr>
      <p:sp>
        <p:nvSpPr>
          <p:cNvPr id="131" name="Google Shape;131;p74"/>
          <p:cNvSpPr/>
          <p:nvPr>
            <p:ph idx="2" type="pic"/>
          </p:nvPr>
        </p:nvSpPr>
        <p:spPr>
          <a:xfrm>
            <a:off x="5581650" y="0"/>
            <a:ext cx="3304800" cy="6858000"/>
          </a:xfrm>
          <a:prstGeom prst="rect">
            <a:avLst/>
          </a:prstGeom>
          <a:solidFill>
            <a:schemeClr val="accent1"/>
          </a:solidFill>
          <a:ln>
            <a:noFill/>
          </a:ln>
        </p:spPr>
      </p:sp>
      <p:sp>
        <p:nvSpPr>
          <p:cNvPr id="132" name="Google Shape;132;p74"/>
          <p:cNvSpPr/>
          <p:nvPr>
            <p:ph idx="3" type="pic"/>
          </p:nvPr>
        </p:nvSpPr>
        <p:spPr>
          <a:xfrm>
            <a:off x="8887200" y="0"/>
            <a:ext cx="3304800" cy="6858000"/>
          </a:xfrm>
          <a:prstGeom prst="rect">
            <a:avLst/>
          </a:prstGeom>
          <a:solidFill>
            <a:schemeClr val="accent1"/>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3">
  <p:cSld name="Project Detail 3">
    <p:spTree>
      <p:nvGrpSpPr>
        <p:cNvPr id="133" name="Shape 133"/>
        <p:cNvGrpSpPr/>
        <p:nvPr/>
      </p:nvGrpSpPr>
      <p:grpSpPr>
        <a:xfrm>
          <a:off x="0" y="0"/>
          <a:ext cx="0" cy="0"/>
          <a:chOff x="0" y="0"/>
          <a:chExt cx="0" cy="0"/>
        </a:xfrm>
      </p:grpSpPr>
      <p:sp>
        <p:nvSpPr>
          <p:cNvPr id="134" name="Google Shape;134;p75"/>
          <p:cNvSpPr/>
          <p:nvPr/>
        </p:nvSpPr>
        <p:spPr>
          <a:xfrm>
            <a:off x="3" y="5137462"/>
            <a:ext cx="12191999" cy="172054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35" name="Google Shape;135;p75"/>
          <p:cNvSpPr/>
          <p:nvPr>
            <p:ph idx="2" type="pic"/>
          </p:nvPr>
        </p:nvSpPr>
        <p:spPr>
          <a:xfrm>
            <a:off x="838201" y="789516"/>
            <a:ext cx="3712681" cy="5278968"/>
          </a:xfrm>
          <a:prstGeom prst="rect">
            <a:avLst/>
          </a:prstGeom>
          <a:solidFill>
            <a:schemeClr val="accent1"/>
          </a:solidFill>
          <a:ln>
            <a:noFill/>
          </a:ln>
        </p:spPr>
      </p:sp>
      <p:sp>
        <p:nvSpPr>
          <p:cNvPr id="136" name="Google Shape;136;p75"/>
          <p:cNvSpPr/>
          <p:nvPr>
            <p:ph idx="3" type="pic"/>
          </p:nvPr>
        </p:nvSpPr>
        <p:spPr>
          <a:xfrm>
            <a:off x="4972082" y="4222044"/>
            <a:ext cx="1846441" cy="1846440"/>
          </a:xfrm>
          <a:prstGeom prst="rect">
            <a:avLst/>
          </a:prstGeom>
          <a:solidFill>
            <a:schemeClr val="accent1"/>
          </a:solidFill>
          <a:ln>
            <a:noFill/>
          </a:ln>
        </p:spPr>
      </p:sp>
      <p:sp>
        <p:nvSpPr>
          <p:cNvPr id="137" name="Google Shape;137;p75"/>
          <p:cNvSpPr/>
          <p:nvPr>
            <p:ph idx="4" type="pic"/>
          </p:nvPr>
        </p:nvSpPr>
        <p:spPr>
          <a:xfrm>
            <a:off x="7239721" y="4222044"/>
            <a:ext cx="1846441" cy="1846440"/>
          </a:xfrm>
          <a:prstGeom prst="rect">
            <a:avLst/>
          </a:prstGeom>
          <a:solidFill>
            <a:schemeClr val="accent1"/>
          </a:solidFill>
          <a:ln>
            <a:noFill/>
          </a:ln>
        </p:spPr>
      </p:sp>
      <p:sp>
        <p:nvSpPr>
          <p:cNvPr id="138" name="Google Shape;138;p75"/>
          <p:cNvSpPr/>
          <p:nvPr>
            <p:ph idx="5" type="pic"/>
          </p:nvPr>
        </p:nvSpPr>
        <p:spPr>
          <a:xfrm>
            <a:off x="9507362" y="4222044"/>
            <a:ext cx="1846441" cy="1846440"/>
          </a:xfrm>
          <a:prstGeom prst="rect">
            <a:avLst/>
          </a:prstGeom>
          <a:solidFill>
            <a:schemeClr val="accent1"/>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139" name="Shape 139"/>
        <p:cNvGrpSpPr/>
        <p:nvPr/>
      </p:nvGrpSpPr>
      <p:grpSpPr>
        <a:xfrm>
          <a:off x="0" y="0"/>
          <a:ext cx="0" cy="0"/>
          <a:chOff x="0" y="0"/>
          <a:chExt cx="0" cy="0"/>
        </a:xfrm>
      </p:grpSpPr>
      <p:sp>
        <p:nvSpPr>
          <p:cNvPr id="140" name="Google Shape;140;p76"/>
          <p:cNvSpPr/>
          <p:nvPr/>
        </p:nvSpPr>
        <p:spPr>
          <a:xfrm>
            <a:off x="0" y="6033051"/>
            <a:ext cx="12191999" cy="8249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41" name="Google Shape;141;p76"/>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2" name="Google Shape;142;p76"/>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Columns">
  <p:cSld name="Text Columns">
    <p:spTree>
      <p:nvGrpSpPr>
        <p:cNvPr id="143" name="Shape 14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End">
  <p:cSld name="Thank You / End">
    <p:bg>
      <p:bgPr>
        <a:solidFill>
          <a:schemeClr val="dk1"/>
        </a:solidFill>
      </p:bgPr>
    </p:bg>
    <p:spTree>
      <p:nvGrpSpPr>
        <p:cNvPr id="144" name="Shape 144"/>
        <p:cNvGrpSpPr/>
        <p:nvPr/>
      </p:nvGrpSpPr>
      <p:grpSpPr>
        <a:xfrm>
          <a:off x="0" y="0"/>
          <a:ext cx="0" cy="0"/>
          <a:chOff x="0" y="0"/>
          <a:chExt cx="0" cy="0"/>
        </a:xfrm>
      </p:grpSpPr>
      <p:cxnSp>
        <p:nvCxnSpPr>
          <p:cNvPr id="145" name="Google Shape;145;p79"/>
          <p:cNvCxnSpPr/>
          <p:nvPr/>
        </p:nvCxnSpPr>
        <p:spPr>
          <a:xfrm rot="10800000">
            <a:off x="838201" y="4748871"/>
            <a:ext cx="10515600" cy="0"/>
          </a:xfrm>
          <a:prstGeom prst="straightConnector1">
            <a:avLst/>
          </a:prstGeom>
          <a:noFill/>
          <a:ln cap="flat" cmpd="sng" w="63500">
            <a:solidFill>
              <a:schemeClr val="lt1"/>
            </a:solidFill>
            <a:prstDash val="solid"/>
            <a:miter lim="800000"/>
            <a:headEnd len="sm" w="sm" type="none"/>
            <a:tailEnd len="sm" w="sm" type="none"/>
          </a:ln>
        </p:spPr>
      </p:cxnSp>
      <p:sp>
        <p:nvSpPr>
          <p:cNvPr id="146" name="Google Shape;146;p79"/>
          <p:cNvSpPr txBox="1"/>
          <p:nvPr/>
        </p:nvSpPr>
        <p:spPr>
          <a:xfrm>
            <a:off x="3793674" y="4"/>
            <a:ext cx="4604657" cy="4778181"/>
          </a:xfrm>
          <a:prstGeom prst="rect">
            <a:avLst/>
          </a:prstGeom>
          <a:solidFill>
            <a:schemeClr val="lt1"/>
          </a:solidFill>
          <a:ln>
            <a:noFill/>
          </a:ln>
        </p:spPr>
        <p:txBody>
          <a:bodyPr anchorCtr="0" anchor="b" bIns="1260000" lIns="360000" spcFirstLastPara="1" rIns="360000" wrap="square" tIns="360000">
            <a:noAutofit/>
          </a:bodyPr>
          <a:lstStyle/>
          <a:p>
            <a:pPr indent="0" lvl="0" marL="0" marR="0" rtl="0" algn="ctr">
              <a:lnSpc>
                <a:spcPct val="90000"/>
              </a:lnSpc>
              <a:spcBef>
                <a:spcPts val="0"/>
              </a:spcBef>
              <a:spcAft>
                <a:spcPts val="0"/>
              </a:spcAft>
              <a:buClr>
                <a:schemeClr val="dk1"/>
              </a:buClr>
              <a:buSzPts val="5401"/>
              <a:buFont typeface="Arial"/>
              <a:buNone/>
            </a:pPr>
            <a:r>
              <a:t/>
            </a:r>
            <a:endParaRPr b="1" i="0" sz="5401" u="none" cap="none" strike="noStrike">
              <a:solidFill>
                <a:schemeClr val="dk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7" name="Shape 147"/>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1">
  <p:cSld name="Welcome 1">
    <p:spTree>
      <p:nvGrpSpPr>
        <p:cNvPr id="148" name="Shape 148"/>
        <p:cNvGrpSpPr/>
        <p:nvPr/>
      </p:nvGrpSpPr>
      <p:grpSpPr>
        <a:xfrm>
          <a:off x="0" y="0"/>
          <a:ext cx="0" cy="0"/>
          <a:chOff x="0" y="0"/>
          <a:chExt cx="0" cy="0"/>
        </a:xfrm>
      </p:grpSpPr>
      <p:sp>
        <p:nvSpPr>
          <p:cNvPr id="149" name="Google Shape;149;p81"/>
          <p:cNvSpPr/>
          <p:nvPr>
            <p:ph idx="2" type="pic"/>
          </p:nvPr>
        </p:nvSpPr>
        <p:spPr>
          <a:xfrm>
            <a:off x="4270787" y="0"/>
            <a:ext cx="7921214" cy="6858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2">
  <p:cSld name="Break Slide 2">
    <p:bg>
      <p:bgPr>
        <a:solidFill>
          <a:schemeClr val="dk1"/>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2">
  <p:cSld name="Welcome 2">
    <p:spTree>
      <p:nvGrpSpPr>
        <p:cNvPr id="150" name="Shape 150"/>
        <p:cNvGrpSpPr/>
        <p:nvPr/>
      </p:nvGrpSpPr>
      <p:grpSpPr>
        <a:xfrm>
          <a:off x="0" y="0"/>
          <a:ext cx="0" cy="0"/>
          <a:chOff x="0" y="0"/>
          <a:chExt cx="0" cy="0"/>
        </a:xfrm>
      </p:grpSpPr>
      <p:sp>
        <p:nvSpPr>
          <p:cNvPr id="151" name="Google Shape;151;p82"/>
          <p:cNvSpPr/>
          <p:nvPr>
            <p:ph idx="2" type="pic"/>
          </p:nvPr>
        </p:nvSpPr>
        <p:spPr>
          <a:xfrm>
            <a:off x="8018659" y="0"/>
            <a:ext cx="4173343" cy="6858000"/>
          </a:xfrm>
          <a:prstGeom prst="rect">
            <a:avLst/>
          </a:prstGeom>
          <a:solidFill>
            <a:schemeClr val="accent1"/>
          </a:solidFill>
          <a:ln>
            <a:noFill/>
          </a:ln>
        </p:spPr>
      </p:sp>
      <p:sp>
        <p:nvSpPr>
          <p:cNvPr id="152" name="Google Shape;152;p82"/>
          <p:cNvSpPr/>
          <p:nvPr>
            <p:ph idx="3" type="pic"/>
          </p:nvPr>
        </p:nvSpPr>
        <p:spPr>
          <a:xfrm>
            <a:off x="3" y="0"/>
            <a:ext cx="4173343" cy="6858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eader 2">
  <p:cSld name="Team Leader 2">
    <p:spTree>
      <p:nvGrpSpPr>
        <p:cNvPr id="153" name="Shape 153"/>
        <p:cNvGrpSpPr/>
        <p:nvPr/>
      </p:nvGrpSpPr>
      <p:grpSpPr>
        <a:xfrm>
          <a:off x="0" y="0"/>
          <a:ext cx="0" cy="0"/>
          <a:chOff x="0" y="0"/>
          <a:chExt cx="0" cy="0"/>
        </a:xfrm>
      </p:grpSpPr>
      <p:sp>
        <p:nvSpPr>
          <p:cNvPr id="154" name="Google Shape;154;p83"/>
          <p:cNvSpPr/>
          <p:nvPr/>
        </p:nvSpPr>
        <p:spPr>
          <a:xfrm>
            <a:off x="838201" y="838200"/>
            <a:ext cx="10515601" cy="518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5" name="Google Shape;155;p83"/>
          <p:cNvSpPr/>
          <p:nvPr>
            <p:ph idx="2" type="pic"/>
          </p:nvPr>
        </p:nvSpPr>
        <p:spPr>
          <a:xfrm>
            <a:off x="5691330" y="838201"/>
            <a:ext cx="4809673" cy="5181598"/>
          </a:xfrm>
          <a:prstGeom prst="rect">
            <a:avLst/>
          </a:prstGeom>
          <a:solidFill>
            <a:schemeClr val="accent1"/>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 2">
  <p:cSld name="Team Member 2">
    <p:spTree>
      <p:nvGrpSpPr>
        <p:cNvPr id="156" name="Shape 156"/>
        <p:cNvGrpSpPr/>
        <p:nvPr/>
      </p:nvGrpSpPr>
      <p:grpSpPr>
        <a:xfrm>
          <a:off x="0" y="0"/>
          <a:ext cx="0" cy="0"/>
          <a:chOff x="0" y="0"/>
          <a:chExt cx="0" cy="0"/>
        </a:xfrm>
      </p:grpSpPr>
      <p:sp>
        <p:nvSpPr>
          <p:cNvPr id="157" name="Google Shape;157;p84"/>
          <p:cNvSpPr/>
          <p:nvPr/>
        </p:nvSpPr>
        <p:spPr>
          <a:xfrm>
            <a:off x="0" y="838199"/>
            <a:ext cx="2370500" cy="518280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8" name="Google Shape;158;p84"/>
          <p:cNvSpPr/>
          <p:nvPr/>
        </p:nvSpPr>
        <p:spPr>
          <a:xfrm>
            <a:off x="8784103" y="3429004"/>
            <a:ext cx="3407900" cy="3428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9" name="Google Shape;159;p84"/>
          <p:cNvSpPr/>
          <p:nvPr>
            <p:ph idx="2" type="pic"/>
          </p:nvPr>
        </p:nvSpPr>
        <p:spPr>
          <a:xfrm>
            <a:off x="6941503" y="838202"/>
            <a:ext cx="4412299" cy="5181601"/>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2">
  <p:cSld name="Image Break 2">
    <p:spTree>
      <p:nvGrpSpPr>
        <p:cNvPr id="160" name="Shape 160"/>
        <p:cNvGrpSpPr/>
        <p:nvPr/>
      </p:nvGrpSpPr>
      <p:grpSpPr>
        <a:xfrm>
          <a:off x="0" y="0"/>
          <a:ext cx="0" cy="0"/>
          <a:chOff x="0" y="0"/>
          <a:chExt cx="0" cy="0"/>
        </a:xfrm>
      </p:grpSpPr>
      <p:sp>
        <p:nvSpPr>
          <p:cNvPr id="161" name="Google Shape;161;p85"/>
          <p:cNvSpPr/>
          <p:nvPr>
            <p:ph idx="2" type="pic"/>
          </p:nvPr>
        </p:nvSpPr>
        <p:spPr>
          <a:xfrm>
            <a:off x="0" y="0"/>
            <a:ext cx="9095012" cy="6858000"/>
          </a:xfrm>
          <a:prstGeom prst="rect">
            <a:avLst/>
          </a:prstGeom>
          <a:solidFill>
            <a:schemeClr val="accent1"/>
          </a:solidFill>
          <a:ln>
            <a:noFill/>
          </a:ln>
        </p:spPr>
      </p:sp>
      <p:sp>
        <p:nvSpPr>
          <p:cNvPr id="162" name="Google Shape;162;p85"/>
          <p:cNvSpPr/>
          <p:nvPr>
            <p:ph idx="3" type="pic"/>
          </p:nvPr>
        </p:nvSpPr>
        <p:spPr>
          <a:xfrm>
            <a:off x="9095015" y="0"/>
            <a:ext cx="3096988" cy="6858000"/>
          </a:xfrm>
          <a:prstGeom prst="rect">
            <a:avLst/>
          </a:prstGeom>
          <a:solidFill>
            <a:schemeClr val="accent1"/>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3">
  <p:cSld name="Image Break 3">
    <p:spTree>
      <p:nvGrpSpPr>
        <p:cNvPr id="163" name="Shape 163"/>
        <p:cNvGrpSpPr/>
        <p:nvPr/>
      </p:nvGrpSpPr>
      <p:grpSpPr>
        <a:xfrm>
          <a:off x="0" y="0"/>
          <a:ext cx="0" cy="0"/>
          <a:chOff x="0" y="0"/>
          <a:chExt cx="0" cy="0"/>
        </a:xfrm>
      </p:grpSpPr>
      <p:sp>
        <p:nvSpPr>
          <p:cNvPr id="164" name="Google Shape;164;p86"/>
          <p:cNvSpPr/>
          <p:nvPr>
            <p:ph idx="2" type="pic"/>
          </p:nvPr>
        </p:nvSpPr>
        <p:spPr>
          <a:xfrm>
            <a:off x="2" y="1115789"/>
            <a:ext cx="3407590" cy="4626429"/>
          </a:xfrm>
          <a:prstGeom prst="rect">
            <a:avLst/>
          </a:prstGeom>
          <a:solidFill>
            <a:schemeClr val="accent1"/>
          </a:solidFill>
          <a:ln>
            <a:noFill/>
          </a:ln>
        </p:spPr>
      </p:sp>
      <p:sp>
        <p:nvSpPr>
          <p:cNvPr id="165" name="Google Shape;165;p86"/>
          <p:cNvSpPr/>
          <p:nvPr>
            <p:ph idx="3" type="pic"/>
          </p:nvPr>
        </p:nvSpPr>
        <p:spPr>
          <a:xfrm>
            <a:off x="8784412" y="1115789"/>
            <a:ext cx="3407590" cy="4626429"/>
          </a:xfrm>
          <a:prstGeom prst="rect">
            <a:avLst/>
          </a:prstGeom>
          <a:solidFill>
            <a:schemeClr val="accent1"/>
          </a:solidFill>
          <a:ln>
            <a:noFill/>
          </a:ln>
        </p:spPr>
      </p:sp>
      <p:sp>
        <p:nvSpPr>
          <p:cNvPr id="166" name="Google Shape;166;p86"/>
          <p:cNvSpPr/>
          <p:nvPr/>
        </p:nvSpPr>
        <p:spPr>
          <a:xfrm>
            <a:off x="3407595" y="1115789"/>
            <a:ext cx="5376815" cy="46264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167" name="Google Shape;167;p86"/>
          <p:cNvCxnSpPr/>
          <p:nvPr/>
        </p:nvCxnSpPr>
        <p:spPr>
          <a:xfrm>
            <a:off x="3439860"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168" name="Google Shape;168;p86"/>
          <p:cNvCxnSpPr/>
          <p:nvPr/>
        </p:nvCxnSpPr>
        <p:spPr>
          <a:xfrm>
            <a:off x="8746386" y="0"/>
            <a:ext cx="0" cy="685800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3">
  <p:cSld name="Break Slide 3">
    <p:bg>
      <p:bgPr>
        <a:solidFill>
          <a:schemeClr val="dk1"/>
        </a:solidFill>
      </p:bgPr>
    </p:bg>
    <p:spTree>
      <p:nvGrpSpPr>
        <p:cNvPr id="169" name="Shape 169"/>
        <p:cNvGrpSpPr/>
        <p:nvPr/>
      </p:nvGrpSpPr>
      <p:grpSpPr>
        <a:xfrm>
          <a:off x="0" y="0"/>
          <a:ext cx="0" cy="0"/>
          <a:chOff x="0" y="0"/>
          <a:chExt cx="0" cy="0"/>
        </a:xfrm>
      </p:grpSpPr>
      <p:cxnSp>
        <p:nvCxnSpPr>
          <p:cNvPr id="170" name="Google Shape;170;p87"/>
          <p:cNvCxnSpPr/>
          <p:nvPr/>
        </p:nvCxnSpPr>
        <p:spPr>
          <a:xfrm rot="10800000">
            <a:off x="838201" y="4748871"/>
            <a:ext cx="10515600"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1">
  <p:cSld name="Services 1">
    <p:spTree>
      <p:nvGrpSpPr>
        <p:cNvPr id="171" name="Shape 171"/>
        <p:cNvGrpSpPr/>
        <p:nvPr/>
      </p:nvGrpSpPr>
      <p:grpSpPr>
        <a:xfrm>
          <a:off x="0" y="0"/>
          <a:ext cx="0" cy="0"/>
          <a:chOff x="0" y="0"/>
          <a:chExt cx="0" cy="0"/>
        </a:xfrm>
      </p:grpSpPr>
      <p:sp>
        <p:nvSpPr>
          <p:cNvPr id="172" name="Google Shape;172;p88"/>
          <p:cNvSpPr/>
          <p:nvPr>
            <p:ph idx="2" type="pic"/>
          </p:nvPr>
        </p:nvSpPr>
        <p:spPr>
          <a:xfrm>
            <a:off x="4056849" y="0"/>
            <a:ext cx="8135151" cy="6858000"/>
          </a:xfrm>
          <a:prstGeom prst="rect">
            <a:avLst/>
          </a:prstGeom>
          <a:solidFill>
            <a:schemeClr val="accent1"/>
          </a:solidFill>
          <a:ln>
            <a:noFill/>
          </a:ln>
        </p:spPr>
      </p:sp>
      <p:sp>
        <p:nvSpPr>
          <p:cNvPr id="173" name="Google Shape;173;p88"/>
          <p:cNvSpPr/>
          <p:nvPr/>
        </p:nvSpPr>
        <p:spPr>
          <a:xfrm>
            <a:off x="0" y="-1"/>
            <a:ext cx="4060800"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2">
  <p:cSld name="Services 2">
    <p:spTree>
      <p:nvGrpSpPr>
        <p:cNvPr id="174" name="Shape 174"/>
        <p:cNvGrpSpPr/>
        <p:nvPr/>
      </p:nvGrpSpPr>
      <p:grpSpPr>
        <a:xfrm>
          <a:off x="0" y="0"/>
          <a:ext cx="0" cy="0"/>
          <a:chOff x="0" y="0"/>
          <a:chExt cx="0" cy="0"/>
        </a:xfrm>
      </p:grpSpPr>
      <p:sp>
        <p:nvSpPr>
          <p:cNvPr id="175" name="Google Shape;175;p89"/>
          <p:cNvSpPr/>
          <p:nvPr>
            <p:ph idx="2" type="pic"/>
          </p:nvPr>
        </p:nvSpPr>
        <p:spPr>
          <a:xfrm>
            <a:off x="3" y="0"/>
            <a:ext cx="12191999" cy="3322056"/>
          </a:xfrm>
          <a:prstGeom prst="rect">
            <a:avLst/>
          </a:prstGeom>
          <a:solidFill>
            <a:schemeClr val="accent1"/>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3">
  <p:cSld name="Services 3">
    <p:spTree>
      <p:nvGrpSpPr>
        <p:cNvPr id="176" name="Shape 176"/>
        <p:cNvGrpSpPr/>
        <p:nvPr/>
      </p:nvGrpSpPr>
      <p:grpSpPr>
        <a:xfrm>
          <a:off x="0" y="0"/>
          <a:ext cx="0" cy="0"/>
          <a:chOff x="0" y="0"/>
          <a:chExt cx="0" cy="0"/>
        </a:xfrm>
      </p:grpSpPr>
      <p:sp>
        <p:nvSpPr>
          <p:cNvPr id="177" name="Google Shape;177;p90"/>
          <p:cNvSpPr/>
          <p:nvPr>
            <p:ph idx="2" type="pic"/>
          </p:nvPr>
        </p:nvSpPr>
        <p:spPr>
          <a:xfrm>
            <a:off x="6368144" y="0"/>
            <a:ext cx="5823857" cy="6858000"/>
          </a:xfrm>
          <a:prstGeom prst="rect">
            <a:avLst/>
          </a:prstGeom>
          <a:solidFill>
            <a:schemeClr val="accent1"/>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1">
  <p:cSld name="Clients 1">
    <p:spTree>
      <p:nvGrpSpPr>
        <p:cNvPr id="178" name="Shape 178"/>
        <p:cNvGrpSpPr/>
        <p:nvPr/>
      </p:nvGrpSpPr>
      <p:grpSpPr>
        <a:xfrm>
          <a:off x="0" y="0"/>
          <a:ext cx="0" cy="0"/>
          <a:chOff x="0" y="0"/>
          <a:chExt cx="0" cy="0"/>
        </a:xfrm>
      </p:grpSpPr>
      <p:sp>
        <p:nvSpPr>
          <p:cNvPr id="179" name="Google Shape;179;p91"/>
          <p:cNvSpPr/>
          <p:nvPr>
            <p:ph idx="2" type="pic"/>
          </p:nvPr>
        </p:nvSpPr>
        <p:spPr>
          <a:xfrm>
            <a:off x="838200" y="3025642"/>
            <a:ext cx="3237090" cy="1334936"/>
          </a:xfrm>
          <a:prstGeom prst="rect">
            <a:avLst/>
          </a:prstGeom>
          <a:solidFill>
            <a:schemeClr val="accent1"/>
          </a:solidFill>
          <a:ln>
            <a:noFill/>
          </a:ln>
        </p:spPr>
      </p:sp>
      <p:cxnSp>
        <p:nvCxnSpPr>
          <p:cNvPr id="180" name="Google Shape;180;p91"/>
          <p:cNvCxnSpPr/>
          <p:nvPr/>
        </p:nvCxnSpPr>
        <p:spPr>
          <a:xfrm rot="10800000">
            <a:off x="838201" y="2694293"/>
            <a:ext cx="10515600" cy="0"/>
          </a:xfrm>
          <a:prstGeom prst="straightConnector1">
            <a:avLst/>
          </a:prstGeom>
          <a:noFill/>
          <a:ln cap="flat" cmpd="sng" w="63500">
            <a:solidFill>
              <a:schemeClr val="dk1"/>
            </a:solidFill>
            <a:prstDash val="solid"/>
            <a:miter lim="800000"/>
            <a:headEnd len="sm" w="sm" type="none"/>
            <a:tailEnd len="sm" w="sm" type="none"/>
          </a:ln>
        </p:spPr>
      </p:cxnSp>
      <p:cxnSp>
        <p:nvCxnSpPr>
          <p:cNvPr id="181" name="Google Shape;181;p91"/>
          <p:cNvCxnSpPr/>
          <p:nvPr/>
        </p:nvCxnSpPr>
        <p:spPr>
          <a:xfrm rot="10800000">
            <a:off x="838201" y="4534382"/>
            <a:ext cx="10515600" cy="0"/>
          </a:xfrm>
          <a:prstGeom prst="straightConnector1">
            <a:avLst/>
          </a:prstGeom>
          <a:noFill/>
          <a:ln cap="flat" cmpd="sng" w="9525">
            <a:solidFill>
              <a:schemeClr val="accent1"/>
            </a:solidFill>
            <a:prstDash val="solid"/>
            <a:miter lim="800000"/>
            <a:headEnd len="sm" w="sm" type="none"/>
            <a:tailEnd len="sm" w="sm" type="none"/>
          </a:ln>
        </p:spPr>
      </p:cxnSp>
      <p:cxnSp>
        <p:nvCxnSpPr>
          <p:cNvPr id="182" name="Google Shape;182;p91"/>
          <p:cNvCxnSpPr/>
          <p:nvPr/>
        </p:nvCxnSpPr>
        <p:spPr>
          <a:xfrm rot="10800000">
            <a:off x="4278489" y="3025647"/>
            <a:ext cx="0" cy="3001219"/>
          </a:xfrm>
          <a:prstGeom prst="straightConnector1">
            <a:avLst/>
          </a:prstGeom>
          <a:noFill/>
          <a:ln cap="flat" cmpd="sng" w="9525">
            <a:solidFill>
              <a:schemeClr val="accent1"/>
            </a:solidFill>
            <a:prstDash val="solid"/>
            <a:miter lim="800000"/>
            <a:headEnd len="sm" w="sm" type="none"/>
            <a:tailEnd len="sm" w="sm" type="none"/>
          </a:ln>
        </p:spPr>
      </p:cxnSp>
      <p:cxnSp>
        <p:nvCxnSpPr>
          <p:cNvPr id="183" name="Google Shape;183;p91"/>
          <p:cNvCxnSpPr/>
          <p:nvPr/>
        </p:nvCxnSpPr>
        <p:spPr>
          <a:xfrm rot="10800000">
            <a:off x="7924800" y="3025647"/>
            <a:ext cx="0" cy="3001219"/>
          </a:xfrm>
          <a:prstGeom prst="straightConnector1">
            <a:avLst/>
          </a:prstGeom>
          <a:noFill/>
          <a:ln cap="flat" cmpd="sng" w="9525">
            <a:solidFill>
              <a:schemeClr val="accent1"/>
            </a:solidFill>
            <a:prstDash val="solid"/>
            <a:miter lim="800000"/>
            <a:headEnd len="sm" w="sm" type="none"/>
            <a:tailEnd len="sm" w="sm" type="none"/>
          </a:ln>
        </p:spPr>
      </p:cxnSp>
      <p:sp>
        <p:nvSpPr>
          <p:cNvPr id="184" name="Google Shape;184;p91"/>
          <p:cNvSpPr/>
          <p:nvPr>
            <p:ph idx="3" type="pic"/>
          </p:nvPr>
        </p:nvSpPr>
        <p:spPr>
          <a:xfrm>
            <a:off x="838200" y="4691926"/>
            <a:ext cx="3237090" cy="1334936"/>
          </a:xfrm>
          <a:prstGeom prst="rect">
            <a:avLst/>
          </a:prstGeom>
          <a:solidFill>
            <a:schemeClr val="accent1"/>
          </a:solidFill>
          <a:ln>
            <a:noFill/>
          </a:ln>
        </p:spPr>
      </p:sp>
      <p:sp>
        <p:nvSpPr>
          <p:cNvPr id="185" name="Google Shape;185;p91"/>
          <p:cNvSpPr/>
          <p:nvPr>
            <p:ph idx="4" type="pic"/>
          </p:nvPr>
        </p:nvSpPr>
        <p:spPr>
          <a:xfrm>
            <a:off x="4507088" y="3025642"/>
            <a:ext cx="3237090" cy="1334936"/>
          </a:xfrm>
          <a:prstGeom prst="rect">
            <a:avLst/>
          </a:prstGeom>
          <a:solidFill>
            <a:schemeClr val="accent1"/>
          </a:solidFill>
          <a:ln>
            <a:noFill/>
          </a:ln>
        </p:spPr>
      </p:sp>
      <p:sp>
        <p:nvSpPr>
          <p:cNvPr id="186" name="Google Shape;186;p91"/>
          <p:cNvSpPr/>
          <p:nvPr>
            <p:ph idx="5" type="pic"/>
          </p:nvPr>
        </p:nvSpPr>
        <p:spPr>
          <a:xfrm>
            <a:off x="4507088" y="4691926"/>
            <a:ext cx="3237090" cy="1334936"/>
          </a:xfrm>
          <a:prstGeom prst="rect">
            <a:avLst/>
          </a:prstGeom>
          <a:solidFill>
            <a:schemeClr val="accent1"/>
          </a:solidFill>
          <a:ln>
            <a:noFill/>
          </a:ln>
        </p:spPr>
      </p:sp>
      <p:sp>
        <p:nvSpPr>
          <p:cNvPr id="187" name="Google Shape;187;p91"/>
          <p:cNvSpPr/>
          <p:nvPr>
            <p:ph idx="6" type="pic"/>
          </p:nvPr>
        </p:nvSpPr>
        <p:spPr>
          <a:xfrm>
            <a:off x="8116709" y="3025642"/>
            <a:ext cx="3237090" cy="1334936"/>
          </a:xfrm>
          <a:prstGeom prst="rect">
            <a:avLst/>
          </a:prstGeom>
          <a:solidFill>
            <a:schemeClr val="accent1"/>
          </a:solidFill>
          <a:ln>
            <a:noFill/>
          </a:ln>
        </p:spPr>
      </p:sp>
      <p:sp>
        <p:nvSpPr>
          <p:cNvPr id="188" name="Google Shape;188;p91"/>
          <p:cNvSpPr/>
          <p:nvPr>
            <p:ph idx="7" type="pic"/>
          </p:nvPr>
        </p:nvSpPr>
        <p:spPr>
          <a:xfrm>
            <a:off x="8116709" y="4691926"/>
            <a:ext cx="3237090" cy="133493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History 2">
  <p:cSld name="Company History 2">
    <p:spTree>
      <p:nvGrpSpPr>
        <p:cNvPr id="20" name="Shape 20"/>
        <p:cNvGrpSpPr/>
        <p:nvPr/>
      </p:nvGrpSpPr>
      <p:grpSpPr>
        <a:xfrm>
          <a:off x="0" y="0"/>
          <a:ext cx="0" cy="0"/>
          <a:chOff x="0" y="0"/>
          <a:chExt cx="0" cy="0"/>
        </a:xfrm>
      </p:grpSpPr>
      <p:sp>
        <p:nvSpPr>
          <p:cNvPr id="21" name="Google Shape;21;p45"/>
          <p:cNvSpPr/>
          <p:nvPr>
            <p:ph idx="2" type="pic"/>
          </p:nvPr>
        </p:nvSpPr>
        <p:spPr>
          <a:xfrm>
            <a:off x="6096002" y="0"/>
            <a:ext cx="4419602" cy="6858000"/>
          </a:xfrm>
          <a:prstGeom prst="rect">
            <a:avLst/>
          </a:prstGeom>
          <a:solidFill>
            <a:schemeClr val="accent1"/>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2">
  <p:cSld name="Clients 2">
    <p:spTree>
      <p:nvGrpSpPr>
        <p:cNvPr id="189" name="Shape 189"/>
        <p:cNvGrpSpPr/>
        <p:nvPr/>
      </p:nvGrpSpPr>
      <p:grpSpPr>
        <a:xfrm>
          <a:off x="0" y="0"/>
          <a:ext cx="0" cy="0"/>
          <a:chOff x="0" y="0"/>
          <a:chExt cx="0" cy="0"/>
        </a:xfrm>
      </p:grpSpPr>
      <p:cxnSp>
        <p:nvCxnSpPr>
          <p:cNvPr id="190" name="Google Shape;190;p92"/>
          <p:cNvCxnSpPr/>
          <p:nvPr/>
        </p:nvCxnSpPr>
        <p:spPr>
          <a:xfrm rot="10800000">
            <a:off x="838201" y="848010"/>
            <a:ext cx="10515600" cy="0"/>
          </a:xfrm>
          <a:prstGeom prst="straightConnector1">
            <a:avLst/>
          </a:prstGeom>
          <a:noFill/>
          <a:ln cap="flat" cmpd="sng" w="63500">
            <a:solidFill>
              <a:schemeClr val="dk1"/>
            </a:solidFill>
            <a:prstDash val="solid"/>
            <a:miter lim="800000"/>
            <a:headEnd len="sm" w="sm" type="none"/>
            <a:tailEnd len="sm" w="sm" type="none"/>
          </a:ln>
        </p:spPr>
      </p:cxnSp>
      <p:cxnSp>
        <p:nvCxnSpPr>
          <p:cNvPr id="191" name="Google Shape;191;p92"/>
          <p:cNvCxnSpPr/>
          <p:nvPr/>
        </p:nvCxnSpPr>
        <p:spPr>
          <a:xfrm rot="10800000">
            <a:off x="838199" y="4534382"/>
            <a:ext cx="6876345" cy="0"/>
          </a:xfrm>
          <a:prstGeom prst="straightConnector1">
            <a:avLst/>
          </a:prstGeom>
          <a:noFill/>
          <a:ln cap="flat" cmpd="sng" w="9525">
            <a:solidFill>
              <a:schemeClr val="accent1"/>
            </a:solidFill>
            <a:prstDash val="solid"/>
            <a:miter lim="800000"/>
            <a:headEnd len="sm" w="sm" type="none"/>
            <a:tailEnd len="sm" w="sm" type="none"/>
          </a:ln>
        </p:spPr>
      </p:cxnSp>
      <p:cxnSp>
        <p:nvCxnSpPr>
          <p:cNvPr id="192" name="Google Shape;192;p92"/>
          <p:cNvCxnSpPr/>
          <p:nvPr/>
        </p:nvCxnSpPr>
        <p:spPr>
          <a:xfrm rot="10800000">
            <a:off x="4278489" y="1359359"/>
            <a:ext cx="0" cy="4667507"/>
          </a:xfrm>
          <a:prstGeom prst="straightConnector1">
            <a:avLst/>
          </a:prstGeom>
          <a:noFill/>
          <a:ln cap="flat" cmpd="sng" w="9525">
            <a:solidFill>
              <a:schemeClr val="accent1"/>
            </a:solidFill>
            <a:prstDash val="solid"/>
            <a:miter lim="800000"/>
            <a:headEnd len="sm" w="sm" type="none"/>
            <a:tailEnd len="sm" w="sm" type="none"/>
          </a:ln>
        </p:spPr>
      </p:cxnSp>
      <p:sp>
        <p:nvSpPr>
          <p:cNvPr id="193" name="Google Shape;193;p92"/>
          <p:cNvSpPr/>
          <p:nvPr>
            <p:ph idx="2" type="pic"/>
          </p:nvPr>
        </p:nvSpPr>
        <p:spPr>
          <a:xfrm>
            <a:off x="838200" y="1359356"/>
            <a:ext cx="3237090" cy="1334936"/>
          </a:xfrm>
          <a:prstGeom prst="rect">
            <a:avLst/>
          </a:prstGeom>
          <a:solidFill>
            <a:schemeClr val="accent1"/>
          </a:solidFill>
          <a:ln>
            <a:noFill/>
          </a:ln>
        </p:spPr>
      </p:sp>
      <p:cxnSp>
        <p:nvCxnSpPr>
          <p:cNvPr id="194" name="Google Shape;194;p92"/>
          <p:cNvCxnSpPr/>
          <p:nvPr/>
        </p:nvCxnSpPr>
        <p:spPr>
          <a:xfrm rot="10800000">
            <a:off x="838199" y="2868096"/>
            <a:ext cx="6876345" cy="0"/>
          </a:xfrm>
          <a:prstGeom prst="straightConnector1">
            <a:avLst/>
          </a:prstGeom>
          <a:noFill/>
          <a:ln cap="flat" cmpd="sng" w="9525">
            <a:solidFill>
              <a:schemeClr val="accent1"/>
            </a:solidFill>
            <a:prstDash val="solid"/>
            <a:miter lim="800000"/>
            <a:headEnd len="sm" w="sm" type="none"/>
            <a:tailEnd len="sm" w="sm" type="none"/>
          </a:ln>
        </p:spPr>
      </p:cxnSp>
      <p:sp>
        <p:nvSpPr>
          <p:cNvPr id="195" name="Google Shape;195;p92"/>
          <p:cNvSpPr/>
          <p:nvPr>
            <p:ph idx="3" type="pic"/>
          </p:nvPr>
        </p:nvSpPr>
        <p:spPr>
          <a:xfrm>
            <a:off x="4477454" y="1359356"/>
            <a:ext cx="3237090" cy="1334936"/>
          </a:xfrm>
          <a:prstGeom prst="rect">
            <a:avLst/>
          </a:prstGeom>
          <a:solidFill>
            <a:schemeClr val="accent1"/>
          </a:solidFill>
          <a:ln>
            <a:noFill/>
          </a:ln>
        </p:spPr>
      </p:sp>
      <p:sp>
        <p:nvSpPr>
          <p:cNvPr id="196" name="Google Shape;196;p92"/>
          <p:cNvSpPr/>
          <p:nvPr>
            <p:ph idx="4" type="pic"/>
          </p:nvPr>
        </p:nvSpPr>
        <p:spPr>
          <a:xfrm>
            <a:off x="838200" y="3041902"/>
            <a:ext cx="3237090" cy="1334936"/>
          </a:xfrm>
          <a:prstGeom prst="rect">
            <a:avLst/>
          </a:prstGeom>
          <a:solidFill>
            <a:schemeClr val="accent1"/>
          </a:solidFill>
          <a:ln>
            <a:noFill/>
          </a:ln>
        </p:spPr>
      </p:sp>
      <p:sp>
        <p:nvSpPr>
          <p:cNvPr id="197" name="Google Shape;197;p92"/>
          <p:cNvSpPr/>
          <p:nvPr>
            <p:ph idx="5" type="pic"/>
          </p:nvPr>
        </p:nvSpPr>
        <p:spPr>
          <a:xfrm>
            <a:off x="4477454" y="3041902"/>
            <a:ext cx="3237090" cy="1334936"/>
          </a:xfrm>
          <a:prstGeom prst="rect">
            <a:avLst/>
          </a:prstGeom>
          <a:solidFill>
            <a:schemeClr val="accent1"/>
          </a:solidFill>
          <a:ln>
            <a:noFill/>
          </a:ln>
        </p:spPr>
      </p:sp>
      <p:sp>
        <p:nvSpPr>
          <p:cNvPr id="198" name="Google Shape;198;p92"/>
          <p:cNvSpPr/>
          <p:nvPr>
            <p:ph idx="6" type="pic"/>
          </p:nvPr>
        </p:nvSpPr>
        <p:spPr>
          <a:xfrm>
            <a:off x="838200" y="4691926"/>
            <a:ext cx="3237090" cy="1334936"/>
          </a:xfrm>
          <a:prstGeom prst="rect">
            <a:avLst/>
          </a:prstGeom>
          <a:solidFill>
            <a:schemeClr val="accent1"/>
          </a:solidFill>
          <a:ln>
            <a:noFill/>
          </a:ln>
        </p:spPr>
      </p:sp>
      <p:sp>
        <p:nvSpPr>
          <p:cNvPr id="199" name="Google Shape;199;p92"/>
          <p:cNvSpPr/>
          <p:nvPr>
            <p:ph idx="7" type="pic"/>
          </p:nvPr>
        </p:nvSpPr>
        <p:spPr>
          <a:xfrm>
            <a:off x="4477454" y="4691926"/>
            <a:ext cx="3237090" cy="133493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1">
  <p:cSld name="Testimonial 1">
    <p:spTree>
      <p:nvGrpSpPr>
        <p:cNvPr id="200" name="Shape 200"/>
        <p:cNvGrpSpPr/>
        <p:nvPr/>
      </p:nvGrpSpPr>
      <p:grpSpPr>
        <a:xfrm>
          <a:off x="0" y="0"/>
          <a:ext cx="0" cy="0"/>
          <a:chOff x="0" y="0"/>
          <a:chExt cx="0" cy="0"/>
        </a:xfrm>
      </p:grpSpPr>
      <p:sp>
        <p:nvSpPr>
          <p:cNvPr id="201" name="Google Shape;201;p93"/>
          <p:cNvSpPr/>
          <p:nvPr/>
        </p:nvSpPr>
        <p:spPr>
          <a:xfrm>
            <a:off x="838201" y="0"/>
            <a:ext cx="10515600" cy="161810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02" name="Google Shape;202;p93"/>
          <p:cNvSpPr/>
          <p:nvPr/>
        </p:nvSpPr>
        <p:spPr>
          <a:xfrm>
            <a:off x="8147378" y="1670194"/>
            <a:ext cx="1211484" cy="147732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accent1"/>
                </a:solidFill>
                <a:latin typeface="Arial"/>
                <a:ea typeface="Arial"/>
                <a:cs typeface="Arial"/>
                <a:sym typeface="Arial"/>
              </a:rPr>
              <a:t>“</a:t>
            </a:r>
            <a:endParaRPr b="0" i="0" sz="9600" u="none" cap="none" strike="noStrike">
              <a:solidFill>
                <a:schemeClr val="accent1"/>
              </a:solidFill>
              <a:latin typeface="Arial"/>
              <a:ea typeface="Arial"/>
              <a:cs typeface="Arial"/>
              <a:sym typeface="Arial"/>
            </a:endParaRPr>
          </a:p>
        </p:txBody>
      </p:sp>
      <p:sp>
        <p:nvSpPr>
          <p:cNvPr id="203" name="Google Shape;203;p93"/>
          <p:cNvSpPr/>
          <p:nvPr/>
        </p:nvSpPr>
        <p:spPr>
          <a:xfrm>
            <a:off x="2861358" y="1670194"/>
            <a:ext cx="1211484" cy="147732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accent1"/>
                </a:solidFill>
                <a:latin typeface="Arial"/>
                <a:ea typeface="Arial"/>
                <a:cs typeface="Arial"/>
                <a:sym typeface="Arial"/>
              </a:rPr>
              <a:t>“</a:t>
            </a:r>
            <a:endParaRPr b="0" i="0" sz="9600" u="none" cap="none" strike="noStrike">
              <a:solidFill>
                <a:schemeClr val="accent1"/>
              </a:solidFill>
              <a:latin typeface="Arial"/>
              <a:ea typeface="Arial"/>
              <a:cs typeface="Arial"/>
              <a:sym typeface="Arial"/>
            </a:endParaRPr>
          </a:p>
        </p:txBody>
      </p:sp>
      <p:cxnSp>
        <p:nvCxnSpPr>
          <p:cNvPr id="204" name="Google Shape;204;p93"/>
          <p:cNvCxnSpPr/>
          <p:nvPr/>
        </p:nvCxnSpPr>
        <p:spPr>
          <a:xfrm rot="10800000">
            <a:off x="838202" y="4165601"/>
            <a:ext cx="10515599" cy="0"/>
          </a:xfrm>
          <a:prstGeom prst="straightConnector1">
            <a:avLst/>
          </a:prstGeom>
          <a:noFill/>
          <a:ln cap="flat" cmpd="sng" w="9525">
            <a:solidFill>
              <a:schemeClr val="accent1"/>
            </a:solidFill>
            <a:prstDash val="solid"/>
            <a:miter lim="800000"/>
            <a:headEnd len="sm" w="sm" type="none"/>
            <a:tailEnd len="sm" w="sm" type="none"/>
          </a:ln>
        </p:spPr>
      </p:cxnSp>
      <p:cxnSp>
        <p:nvCxnSpPr>
          <p:cNvPr id="205" name="Google Shape;205;p93"/>
          <p:cNvCxnSpPr/>
          <p:nvPr/>
        </p:nvCxnSpPr>
        <p:spPr>
          <a:xfrm rot="10800000">
            <a:off x="6096000" y="4165601"/>
            <a:ext cx="0" cy="1803000"/>
          </a:xfrm>
          <a:prstGeom prst="straightConnector1">
            <a:avLst/>
          </a:prstGeom>
          <a:noFill/>
          <a:ln cap="flat" cmpd="sng" w="9525">
            <a:solidFill>
              <a:schemeClr val="accent1"/>
            </a:solidFill>
            <a:prstDash val="solid"/>
            <a:miter lim="800000"/>
            <a:headEnd len="sm" w="sm" type="none"/>
            <a:tailEnd len="sm" w="sm" type="none"/>
          </a:ln>
        </p:spPr>
      </p:cxnSp>
      <p:sp>
        <p:nvSpPr>
          <p:cNvPr id="206" name="Google Shape;206;p93"/>
          <p:cNvSpPr/>
          <p:nvPr>
            <p:ph idx="2" type="pic"/>
          </p:nvPr>
        </p:nvSpPr>
        <p:spPr>
          <a:xfrm>
            <a:off x="2587978" y="2595165"/>
            <a:ext cx="1758244" cy="1758244"/>
          </a:xfrm>
          <a:prstGeom prst="rect">
            <a:avLst/>
          </a:prstGeom>
          <a:solidFill>
            <a:schemeClr val="accent1"/>
          </a:solidFill>
          <a:ln>
            <a:noFill/>
          </a:ln>
        </p:spPr>
      </p:sp>
      <p:sp>
        <p:nvSpPr>
          <p:cNvPr id="207" name="Google Shape;207;p93"/>
          <p:cNvSpPr/>
          <p:nvPr>
            <p:ph idx="3" type="pic"/>
          </p:nvPr>
        </p:nvSpPr>
        <p:spPr>
          <a:xfrm>
            <a:off x="7873998" y="2595165"/>
            <a:ext cx="1758244" cy="1758244"/>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3">
  <p:cSld name="One Image Slide 3">
    <p:spTree>
      <p:nvGrpSpPr>
        <p:cNvPr id="208" name="Shape 208"/>
        <p:cNvGrpSpPr/>
        <p:nvPr/>
      </p:nvGrpSpPr>
      <p:grpSpPr>
        <a:xfrm>
          <a:off x="0" y="0"/>
          <a:ext cx="0" cy="0"/>
          <a:chOff x="0" y="0"/>
          <a:chExt cx="0" cy="0"/>
        </a:xfrm>
      </p:grpSpPr>
      <p:sp>
        <p:nvSpPr>
          <p:cNvPr id="209" name="Google Shape;209;p94"/>
          <p:cNvSpPr/>
          <p:nvPr/>
        </p:nvSpPr>
        <p:spPr>
          <a:xfrm>
            <a:off x="0" y="3535146"/>
            <a:ext cx="12192000" cy="332285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10" name="Google Shape;210;p94"/>
          <p:cNvSpPr/>
          <p:nvPr>
            <p:ph idx="2" type="pic"/>
          </p:nvPr>
        </p:nvSpPr>
        <p:spPr>
          <a:xfrm>
            <a:off x="1676399" y="838200"/>
            <a:ext cx="8839202" cy="393763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1">
  <p:cSld name="Two Image Slide 1">
    <p:spTree>
      <p:nvGrpSpPr>
        <p:cNvPr id="211" name="Shape 211"/>
        <p:cNvGrpSpPr/>
        <p:nvPr/>
      </p:nvGrpSpPr>
      <p:grpSpPr>
        <a:xfrm>
          <a:off x="0" y="0"/>
          <a:ext cx="0" cy="0"/>
          <a:chOff x="0" y="0"/>
          <a:chExt cx="0" cy="0"/>
        </a:xfrm>
      </p:grpSpPr>
      <p:sp>
        <p:nvSpPr>
          <p:cNvPr id="212" name="Google Shape;212;p95"/>
          <p:cNvSpPr/>
          <p:nvPr>
            <p:ph idx="2" type="pic"/>
          </p:nvPr>
        </p:nvSpPr>
        <p:spPr>
          <a:xfrm>
            <a:off x="6515100" y="421201"/>
            <a:ext cx="5255700" cy="6015600"/>
          </a:xfrm>
          <a:prstGeom prst="rect">
            <a:avLst/>
          </a:prstGeom>
          <a:solidFill>
            <a:schemeClr val="accent1"/>
          </a:solidFill>
          <a:ln>
            <a:noFill/>
          </a:ln>
        </p:spPr>
      </p:sp>
      <p:sp>
        <p:nvSpPr>
          <p:cNvPr id="213" name="Google Shape;213;p95"/>
          <p:cNvSpPr/>
          <p:nvPr>
            <p:ph idx="3" type="pic"/>
          </p:nvPr>
        </p:nvSpPr>
        <p:spPr>
          <a:xfrm>
            <a:off x="421200" y="421201"/>
            <a:ext cx="5255700" cy="6015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1">
  <p:cSld name="Four Image Slide 1">
    <p:spTree>
      <p:nvGrpSpPr>
        <p:cNvPr id="214" name="Shape 214"/>
        <p:cNvGrpSpPr/>
        <p:nvPr/>
      </p:nvGrpSpPr>
      <p:grpSpPr>
        <a:xfrm>
          <a:off x="0" y="0"/>
          <a:ext cx="0" cy="0"/>
          <a:chOff x="0" y="0"/>
          <a:chExt cx="0" cy="0"/>
        </a:xfrm>
      </p:grpSpPr>
      <p:sp>
        <p:nvSpPr>
          <p:cNvPr id="215" name="Google Shape;215;p96"/>
          <p:cNvSpPr/>
          <p:nvPr>
            <p:ph idx="2" type="pic"/>
          </p:nvPr>
        </p:nvSpPr>
        <p:spPr>
          <a:xfrm>
            <a:off x="0" y="3488973"/>
            <a:ext cx="6036027" cy="3369027"/>
          </a:xfrm>
          <a:prstGeom prst="rect">
            <a:avLst/>
          </a:prstGeom>
          <a:solidFill>
            <a:schemeClr val="accent1"/>
          </a:solidFill>
          <a:ln>
            <a:noFill/>
          </a:ln>
        </p:spPr>
      </p:sp>
      <p:sp>
        <p:nvSpPr>
          <p:cNvPr id="216" name="Google Shape;216;p96"/>
          <p:cNvSpPr/>
          <p:nvPr>
            <p:ph idx="3" type="pic"/>
          </p:nvPr>
        </p:nvSpPr>
        <p:spPr>
          <a:xfrm>
            <a:off x="6155973" y="0"/>
            <a:ext cx="6036027" cy="3369027"/>
          </a:xfrm>
          <a:prstGeom prst="rect">
            <a:avLst/>
          </a:prstGeom>
          <a:solidFill>
            <a:schemeClr val="accent1"/>
          </a:solidFill>
          <a:ln>
            <a:noFill/>
          </a:ln>
        </p:spPr>
      </p:sp>
      <p:sp>
        <p:nvSpPr>
          <p:cNvPr id="217" name="Google Shape;217;p96"/>
          <p:cNvSpPr/>
          <p:nvPr>
            <p:ph idx="4" type="pic"/>
          </p:nvPr>
        </p:nvSpPr>
        <p:spPr>
          <a:xfrm>
            <a:off x="3786553" y="0"/>
            <a:ext cx="2249473" cy="3369027"/>
          </a:xfrm>
          <a:prstGeom prst="rect">
            <a:avLst/>
          </a:prstGeom>
          <a:solidFill>
            <a:schemeClr val="accent1"/>
          </a:solidFill>
          <a:ln>
            <a:noFill/>
          </a:ln>
        </p:spPr>
      </p:sp>
      <p:sp>
        <p:nvSpPr>
          <p:cNvPr id="218" name="Google Shape;218;p96"/>
          <p:cNvSpPr/>
          <p:nvPr>
            <p:ph idx="5" type="pic"/>
          </p:nvPr>
        </p:nvSpPr>
        <p:spPr>
          <a:xfrm>
            <a:off x="6155973" y="3488973"/>
            <a:ext cx="2249473" cy="3369027"/>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3">
  <p:cSld name="Four Image Slide 3">
    <p:spTree>
      <p:nvGrpSpPr>
        <p:cNvPr id="219" name="Shape 219"/>
        <p:cNvGrpSpPr/>
        <p:nvPr/>
      </p:nvGrpSpPr>
      <p:grpSpPr>
        <a:xfrm>
          <a:off x="0" y="0"/>
          <a:ext cx="0" cy="0"/>
          <a:chOff x="0" y="0"/>
          <a:chExt cx="0" cy="0"/>
        </a:xfrm>
      </p:grpSpPr>
      <p:sp>
        <p:nvSpPr>
          <p:cNvPr id="220" name="Google Shape;220;p97"/>
          <p:cNvSpPr/>
          <p:nvPr>
            <p:ph idx="2" type="pic"/>
          </p:nvPr>
        </p:nvSpPr>
        <p:spPr>
          <a:xfrm>
            <a:off x="6155973" y="421201"/>
            <a:ext cx="5614827" cy="2947826"/>
          </a:xfrm>
          <a:prstGeom prst="rect">
            <a:avLst/>
          </a:prstGeom>
          <a:solidFill>
            <a:schemeClr val="accent1"/>
          </a:solidFill>
          <a:ln>
            <a:noFill/>
          </a:ln>
        </p:spPr>
      </p:sp>
      <p:sp>
        <p:nvSpPr>
          <p:cNvPr id="221" name="Google Shape;221;p97"/>
          <p:cNvSpPr/>
          <p:nvPr>
            <p:ph idx="3" type="pic"/>
          </p:nvPr>
        </p:nvSpPr>
        <p:spPr>
          <a:xfrm>
            <a:off x="6155973" y="3470119"/>
            <a:ext cx="5614827" cy="2947826"/>
          </a:xfrm>
          <a:prstGeom prst="rect">
            <a:avLst/>
          </a:prstGeom>
          <a:solidFill>
            <a:schemeClr val="accent1"/>
          </a:solidFill>
          <a:ln>
            <a:noFill/>
          </a:ln>
        </p:spPr>
      </p:sp>
      <p:sp>
        <p:nvSpPr>
          <p:cNvPr id="222" name="Google Shape;222;p97"/>
          <p:cNvSpPr/>
          <p:nvPr>
            <p:ph idx="4" type="pic"/>
          </p:nvPr>
        </p:nvSpPr>
        <p:spPr>
          <a:xfrm>
            <a:off x="421199" y="421201"/>
            <a:ext cx="5614827" cy="2947826"/>
          </a:xfrm>
          <a:prstGeom prst="rect">
            <a:avLst/>
          </a:prstGeom>
          <a:solidFill>
            <a:schemeClr val="accent1"/>
          </a:solidFill>
          <a:ln>
            <a:noFill/>
          </a:ln>
        </p:spPr>
      </p:sp>
      <p:sp>
        <p:nvSpPr>
          <p:cNvPr id="223" name="Google Shape;223;p97"/>
          <p:cNvSpPr/>
          <p:nvPr>
            <p:ph idx="5" type="pic"/>
          </p:nvPr>
        </p:nvSpPr>
        <p:spPr>
          <a:xfrm>
            <a:off x="421200" y="3470119"/>
            <a:ext cx="5614826" cy="294782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4">
  <p:cSld name="Four Image Slide 4">
    <p:bg>
      <p:bgPr>
        <a:solidFill>
          <a:schemeClr val="dk1"/>
        </a:solidFill>
      </p:bgPr>
    </p:bg>
    <p:spTree>
      <p:nvGrpSpPr>
        <p:cNvPr id="224" name="Shape 224"/>
        <p:cNvGrpSpPr/>
        <p:nvPr/>
      </p:nvGrpSpPr>
      <p:grpSpPr>
        <a:xfrm>
          <a:off x="0" y="0"/>
          <a:ext cx="0" cy="0"/>
          <a:chOff x="0" y="0"/>
          <a:chExt cx="0" cy="0"/>
        </a:xfrm>
      </p:grpSpPr>
      <p:sp>
        <p:nvSpPr>
          <p:cNvPr id="225" name="Google Shape;225;p98"/>
          <p:cNvSpPr/>
          <p:nvPr/>
        </p:nvSpPr>
        <p:spPr>
          <a:xfrm>
            <a:off x="421200" y="393398"/>
            <a:ext cx="11347776" cy="60712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26" name="Google Shape;226;p98"/>
          <p:cNvSpPr/>
          <p:nvPr>
            <p:ph idx="2" type="pic"/>
          </p:nvPr>
        </p:nvSpPr>
        <p:spPr>
          <a:xfrm>
            <a:off x="7789565" y="1231597"/>
            <a:ext cx="3141213" cy="2120017"/>
          </a:xfrm>
          <a:prstGeom prst="rect">
            <a:avLst/>
          </a:prstGeom>
          <a:solidFill>
            <a:schemeClr val="accent1"/>
          </a:solidFill>
          <a:ln>
            <a:noFill/>
          </a:ln>
        </p:spPr>
      </p:sp>
      <p:sp>
        <p:nvSpPr>
          <p:cNvPr id="227" name="Google Shape;227;p98"/>
          <p:cNvSpPr/>
          <p:nvPr/>
        </p:nvSpPr>
        <p:spPr>
          <a:xfrm>
            <a:off x="1259399" y="1231598"/>
            <a:ext cx="3145135" cy="213743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28" name="Google Shape;228;p98"/>
          <p:cNvSpPr/>
          <p:nvPr/>
        </p:nvSpPr>
        <p:spPr>
          <a:xfrm>
            <a:off x="7789565" y="3488974"/>
            <a:ext cx="3145135" cy="213743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29" name="Google Shape;229;p98"/>
          <p:cNvSpPr/>
          <p:nvPr>
            <p:ph idx="3" type="pic"/>
          </p:nvPr>
        </p:nvSpPr>
        <p:spPr>
          <a:xfrm>
            <a:off x="1259399" y="3506387"/>
            <a:ext cx="3141213" cy="2120017"/>
          </a:xfrm>
          <a:prstGeom prst="rect">
            <a:avLst/>
          </a:prstGeom>
          <a:solidFill>
            <a:schemeClr val="accent1"/>
          </a:solidFill>
          <a:ln>
            <a:noFill/>
          </a:ln>
        </p:spPr>
      </p:sp>
      <p:sp>
        <p:nvSpPr>
          <p:cNvPr id="230" name="Google Shape;230;p98"/>
          <p:cNvSpPr/>
          <p:nvPr>
            <p:ph idx="4" type="pic"/>
          </p:nvPr>
        </p:nvSpPr>
        <p:spPr>
          <a:xfrm>
            <a:off x="4525394" y="1231597"/>
            <a:ext cx="3141213" cy="2120017"/>
          </a:xfrm>
          <a:prstGeom prst="rect">
            <a:avLst/>
          </a:prstGeom>
          <a:solidFill>
            <a:schemeClr val="accent1"/>
          </a:solidFill>
          <a:ln>
            <a:noFill/>
          </a:ln>
        </p:spPr>
      </p:sp>
      <p:sp>
        <p:nvSpPr>
          <p:cNvPr id="231" name="Google Shape;231;p98"/>
          <p:cNvSpPr/>
          <p:nvPr>
            <p:ph idx="5" type="pic"/>
          </p:nvPr>
        </p:nvSpPr>
        <p:spPr>
          <a:xfrm>
            <a:off x="4525394" y="3506387"/>
            <a:ext cx="3141213" cy="2120017"/>
          </a:xfrm>
          <a:prstGeom prst="rect">
            <a:avLst/>
          </a:prstGeom>
          <a:solidFill>
            <a:schemeClr val="accent1"/>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1">
  <p:cSld name="Image Gallery 1">
    <p:spTree>
      <p:nvGrpSpPr>
        <p:cNvPr id="232" name="Shape 232"/>
        <p:cNvGrpSpPr/>
        <p:nvPr/>
      </p:nvGrpSpPr>
      <p:grpSpPr>
        <a:xfrm>
          <a:off x="0" y="0"/>
          <a:ext cx="0" cy="0"/>
          <a:chOff x="0" y="0"/>
          <a:chExt cx="0" cy="0"/>
        </a:xfrm>
      </p:grpSpPr>
      <p:sp>
        <p:nvSpPr>
          <p:cNvPr id="233" name="Google Shape;233;p99"/>
          <p:cNvSpPr/>
          <p:nvPr>
            <p:ph idx="2" type="pic"/>
          </p:nvPr>
        </p:nvSpPr>
        <p:spPr>
          <a:xfrm>
            <a:off x="838201" y="838199"/>
            <a:ext cx="2562577" cy="2517422"/>
          </a:xfrm>
          <a:prstGeom prst="rect">
            <a:avLst/>
          </a:prstGeom>
          <a:solidFill>
            <a:schemeClr val="accent1"/>
          </a:solidFill>
          <a:ln>
            <a:noFill/>
          </a:ln>
        </p:spPr>
      </p:sp>
      <p:sp>
        <p:nvSpPr>
          <p:cNvPr id="234" name="Google Shape;234;p99"/>
          <p:cNvSpPr/>
          <p:nvPr>
            <p:ph idx="3" type="pic"/>
          </p:nvPr>
        </p:nvSpPr>
        <p:spPr>
          <a:xfrm>
            <a:off x="3520724" y="838203"/>
            <a:ext cx="2562577" cy="1253067"/>
          </a:xfrm>
          <a:prstGeom prst="rect">
            <a:avLst/>
          </a:prstGeom>
          <a:solidFill>
            <a:schemeClr val="accent1"/>
          </a:solidFill>
          <a:ln>
            <a:noFill/>
          </a:ln>
        </p:spPr>
      </p:sp>
      <p:sp>
        <p:nvSpPr>
          <p:cNvPr id="235" name="Google Shape;235;p99"/>
          <p:cNvSpPr/>
          <p:nvPr>
            <p:ph idx="4" type="pic"/>
          </p:nvPr>
        </p:nvSpPr>
        <p:spPr>
          <a:xfrm>
            <a:off x="6203247" y="838199"/>
            <a:ext cx="2562577" cy="2517422"/>
          </a:xfrm>
          <a:prstGeom prst="rect">
            <a:avLst/>
          </a:prstGeom>
          <a:solidFill>
            <a:schemeClr val="accent1"/>
          </a:solidFill>
          <a:ln>
            <a:noFill/>
          </a:ln>
        </p:spPr>
      </p:sp>
      <p:sp>
        <p:nvSpPr>
          <p:cNvPr id="236" name="Google Shape;236;p99"/>
          <p:cNvSpPr/>
          <p:nvPr>
            <p:ph idx="5" type="pic"/>
          </p:nvPr>
        </p:nvSpPr>
        <p:spPr>
          <a:xfrm>
            <a:off x="10179760" y="838199"/>
            <a:ext cx="1174043" cy="2517422"/>
          </a:xfrm>
          <a:prstGeom prst="rect">
            <a:avLst/>
          </a:prstGeom>
          <a:solidFill>
            <a:schemeClr val="accent1"/>
          </a:solidFill>
          <a:ln>
            <a:noFill/>
          </a:ln>
        </p:spPr>
      </p:sp>
      <p:sp>
        <p:nvSpPr>
          <p:cNvPr id="237" name="Google Shape;237;p99"/>
          <p:cNvSpPr/>
          <p:nvPr>
            <p:ph idx="6" type="pic"/>
          </p:nvPr>
        </p:nvSpPr>
        <p:spPr>
          <a:xfrm>
            <a:off x="8885770" y="838199"/>
            <a:ext cx="1174043" cy="2517422"/>
          </a:xfrm>
          <a:prstGeom prst="rect">
            <a:avLst/>
          </a:prstGeom>
          <a:solidFill>
            <a:schemeClr val="accent1"/>
          </a:solidFill>
          <a:ln>
            <a:noFill/>
          </a:ln>
        </p:spPr>
      </p:sp>
      <p:sp>
        <p:nvSpPr>
          <p:cNvPr id="238" name="Google Shape;238;p99"/>
          <p:cNvSpPr/>
          <p:nvPr>
            <p:ph idx="7" type="pic"/>
          </p:nvPr>
        </p:nvSpPr>
        <p:spPr>
          <a:xfrm>
            <a:off x="838201" y="3475569"/>
            <a:ext cx="2562577" cy="2544232"/>
          </a:xfrm>
          <a:prstGeom prst="rect">
            <a:avLst/>
          </a:prstGeom>
          <a:solidFill>
            <a:schemeClr val="accent1"/>
          </a:solidFill>
          <a:ln>
            <a:noFill/>
          </a:ln>
        </p:spPr>
      </p:sp>
      <p:sp>
        <p:nvSpPr>
          <p:cNvPr id="239" name="Google Shape;239;p99"/>
          <p:cNvSpPr/>
          <p:nvPr>
            <p:ph idx="8" type="pic"/>
          </p:nvPr>
        </p:nvSpPr>
        <p:spPr>
          <a:xfrm>
            <a:off x="3520724" y="2211213"/>
            <a:ext cx="2562577" cy="3808588"/>
          </a:xfrm>
          <a:prstGeom prst="rect">
            <a:avLst/>
          </a:prstGeom>
          <a:solidFill>
            <a:schemeClr val="accent1"/>
          </a:solidFill>
          <a:ln>
            <a:noFill/>
          </a:ln>
        </p:spPr>
      </p:sp>
      <p:sp>
        <p:nvSpPr>
          <p:cNvPr id="240" name="Google Shape;240;p99"/>
          <p:cNvSpPr/>
          <p:nvPr>
            <p:ph idx="9" type="pic"/>
          </p:nvPr>
        </p:nvSpPr>
        <p:spPr>
          <a:xfrm>
            <a:off x="6203245" y="3475569"/>
            <a:ext cx="5150556" cy="2544232"/>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2">
  <p:cSld name="Image Gallery 2">
    <p:bg>
      <p:bgPr>
        <a:solidFill>
          <a:schemeClr val="dk1"/>
        </a:solidFill>
      </p:bgPr>
    </p:bg>
    <p:spTree>
      <p:nvGrpSpPr>
        <p:cNvPr id="241" name="Shape 241"/>
        <p:cNvGrpSpPr/>
        <p:nvPr/>
      </p:nvGrpSpPr>
      <p:grpSpPr>
        <a:xfrm>
          <a:off x="0" y="0"/>
          <a:ext cx="0" cy="0"/>
          <a:chOff x="0" y="0"/>
          <a:chExt cx="0" cy="0"/>
        </a:xfrm>
      </p:grpSpPr>
      <p:sp>
        <p:nvSpPr>
          <p:cNvPr id="242" name="Google Shape;242;p100"/>
          <p:cNvSpPr/>
          <p:nvPr/>
        </p:nvSpPr>
        <p:spPr>
          <a:xfrm flipH="1">
            <a:off x="417000" y="417002"/>
            <a:ext cx="11358002" cy="602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43" name="Google Shape;243;p100"/>
          <p:cNvSpPr/>
          <p:nvPr>
            <p:ph idx="2" type="pic"/>
          </p:nvPr>
        </p:nvSpPr>
        <p:spPr>
          <a:xfrm>
            <a:off x="7930201" y="2606404"/>
            <a:ext cx="3423600" cy="3413401"/>
          </a:xfrm>
          <a:prstGeom prst="rect">
            <a:avLst/>
          </a:prstGeom>
          <a:solidFill>
            <a:schemeClr val="accent1"/>
          </a:solidFill>
          <a:ln>
            <a:noFill/>
          </a:ln>
        </p:spPr>
      </p:sp>
      <p:sp>
        <p:nvSpPr>
          <p:cNvPr id="244" name="Google Shape;244;p100"/>
          <p:cNvSpPr/>
          <p:nvPr>
            <p:ph idx="3" type="pic"/>
          </p:nvPr>
        </p:nvSpPr>
        <p:spPr>
          <a:xfrm>
            <a:off x="838201" y="838202"/>
            <a:ext cx="3423600" cy="3413401"/>
          </a:xfrm>
          <a:prstGeom prst="rect">
            <a:avLst/>
          </a:prstGeom>
          <a:solidFill>
            <a:schemeClr val="accent1"/>
          </a:solidFill>
          <a:ln>
            <a:noFill/>
          </a:ln>
        </p:spPr>
      </p:sp>
      <p:sp>
        <p:nvSpPr>
          <p:cNvPr id="245" name="Google Shape;245;p100"/>
          <p:cNvSpPr/>
          <p:nvPr>
            <p:ph idx="4" type="pic"/>
          </p:nvPr>
        </p:nvSpPr>
        <p:spPr>
          <a:xfrm>
            <a:off x="838201" y="4374601"/>
            <a:ext cx="3423600" cy="1645200"/>
          </a:xfrm>
          <a:prstGeom prst="rect">
            <a:avLst/>
          </a:prstGeom>
          <a:solidFill>
            <a:schemeClr val="accent1"/>
          </a:solidFill>
          <a:ln>
            <a:noFill/>
          </a:ln>
        </p:spPr>
      </p:sp>
      <p:sp>
        <p:nvSpPr>
          <p:cNvPr id="246" name="Google Shape;246;p100"/>
          <p:cNvSpPr/>
          <p:nvPr>
            <p:ph idx="5" type="pic"/>
          </p:nvPr>
        </p:nvSpPr>
        <p:spPr>
          <a:xfrm>
            <a:off x="4384201" y="838199"/>
            <a:ext cx="3423600" cy="1645200"/>
          </a:xfrm>
          <a:prstGeom prst="rect">
            <a:avLst/>
          </a:prstGeom>
          <a:solidFill>
            <a:schemeClr val="accent1"/>
          </a:solidFill>
          <a:ln>
            <a:noFill/>
          </a:ln>
        </p:spPr>
      </p:sp>
      <p:sp>
        <p:nvSpPr>
          <p:cNvPr id="247" name="Google Shape;247;p100"/>
          <p:cNvSpPr/>
          <p:nvPr>
            <p:ph idx="6" type="pic"/>
          </p:nvPr>
        </p:nvSpPr>
        <p:spPr>
          <a:xfrm>
            <a:off x="7930201" y="838199"/>
            <a:ext cx="3423600" cy="1645200"/>
          </a:xfrm>
          <a:prstGeom prst="rect">
            <a:avLst/>
          </a:prstGeom>
          <a:solidFill>
            <a:schemeClr val="accent1"/>
          </a:solidFill>
          <a:ln>
            <a:noFill/>
          </a:ln>
        </p:spPr>
      </p:sp>
      <p:sp>
        <p:nvSpPr>
          <p:cNvPr id="248" name="Google Shape;248;p100"/>
          <p:cNvSpPr/>
          <p:nvPr>
            <p:ph idx="7" type="pic"/>
          </p:nvPr>
        </p:nvSpPr>
        <p:spPr>
          <a:xfrm>
            <a:off x="4384201" y="2606400"/>
            <a:ext cx="3423600" cy="1645200"/>
          </a:xfrm>
          <a:prstGeom prst="rect">
            <a:avLst/>
          </a:prstGeom>
          <a:solidFill>
            <a:schemeClr val="accent1"/>
          </a:solidFill>
          <a:ln>
            <a:noFill/>
          </a:ln>
        </p:spPr>
      </p:sp>
      <p:sp>
        <p:nvSpPr>
          <p:cNvPr id="249" name="Google Shape;249;p100"/>
          <p:cNvSpPr/>
          <p:nvPr>
            <p:ph idx="8" type="pic"/>
          </p:nvPr>
        </p:nvSpPr>
        <p:spPr>
          <a:xfrm>
            <a:off x="4384201" y="4374601"/>
            <a:ext cx="3423600" cy="16452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4">
  <p:cSld name="Image Gallery 4">
    <p:bg>
      <p:bgPr>
        <a:solidFill>
          <a:schemeClr val="dk1"/>
        </a:solidFill>
      </p:bgPr>
    </p:bg>
    <p:spTree>
      <p:nvGrpSpPr>
        <p:cNvPr id="250" name="Shape 250"/>
        <p:cNvGrpSpPr/>
        <p:nvPr/>
      </p:nvGrpSpPr>
      <p:grpSpPr>
        <a:xfrm>
          <a:off x="0" y="0"/>
          <a:ext cx="0" cy="0"/>
          <a:chOff x="0" y="0"/>
          <a:chExt cx="0" cy="0"/>
        </a:xfrm>
      </p:grpSpPr>
      <p:sp>
        <p:nvSpPr>
          <p:cNvPr id="251" name="Google Shape;251;p101"/>
          <p:cNvSpPr/>
          <p:nvPr/>
        </p:nvSpPr>
        <p:spPr>
          <a:xfrm flipH="1">
            <a:off x="838201" y="4"/>
            <a:ext cx="10515600" cy="60198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52" name="Google Shape;252;p101"/>
          <p:cNvSpPr/>
          <p:nvPr/>
        </p:nvSpPr>
        <p:spPr>
          <a:xfrm>
            <a:off x="3567289" y="1422761"/>
            <a:ext cx="5057424" cy="3174278"/>
          </a:xfrm>
          <a:prstGeom prst="frame">
            <a:avLst>
              <a:gd fmla="val 12500" name="adj1"/>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Arial"/>
              <a:ea typeface="Arial"/>
              <a:cs typeface="Arial"/>
              <a:sym typeface="Arial"/>
            </a:endParaRPr>
          </a:p>
        </p:txBody>
      </p:sp>
      <p:sp>
        <p:nvSpPr>
          <p:cNvPr id="253" name="Google Shape;253;p101"/>
          <p:cNvSpPr/>
          <p:nvPr>
            <p:ph idx="2" type="pic"/>
          </p:nvPr>
        </p:nvSpPr>
        <p:spPr>
          <a:xfrm>
            <a:off x="6306602" y="3220504"/>
            <a:ext cx="4208999" cy="1961101"/>
          </a:xfrm>
          <a:prstGeom prst="rect">
            <a:avLst/>
          </a:prstGeom>
          <a:solidFill>
            <a:schemeClr val="accent1"/>
          </a:solidFill>
          <a:ln>
            <a:noFill/>
          </a:ln>
        </p:spPr>
      </p:sp>
      <p:sp>
        <p:nvSpPr>
          <p:cNvPr id="254" name="Google Shape;254;p101"/>
          <p:cNvSpPr/>
          <p:nvPr>
            <p:ph idx="3" type="pic"/>
          </p:nvPr>
        </p:nvSpPr>
        <p:spPr>
          <a:xfrm>
            <a:off x="1676399" y="3220500"/>
            <a:ext cx="4209003" cy="1961102"/>
          </a:xfrm>
          <a:prstGeom prst="rect">
            <a:avLst/>
          </a:prstGeom>
          <a:solidFill>
            <a:schemeClr val="accent1"/>
          </a:solidFill>
          <a:ln>
            <a:noFill/>
          </a:ln>
        </p:spPr>
      </p:sp>
      <p:sp>
        <p:nvSpPr>
          <p:cNvPr id="255" name="Google Shape;255;p101"/>
          <p:cNvSpPr/>
          <p:nvPr>
            <p:ph idx="4" type="pic"/>
          </p:nvPr>
        </p:nvSpPr>
        <p:spPr>
          <a:xfrm>
            <a:off x="6306602" y="838200"/>
            <a:ext cx="4208999" cy="1961101"/>
          </a:xfrm>
          <a:prstGeom prst="rect">
            <a:avLst/>
          </a:prstGeom>
          <a:solidFill>
            <a:schemeClr val="accent1"/>
          </a:solidFill>
          <a:ln>
            <a:noFill/>
          </a:ln>
        </p:spPr>
      </p:sp>
      <p:sp>
        <p:nvSpPr>
          <p:cNvPr id="256" name="Google Shape;256;p101"/>
          <p:cNvSpPr/>
          <p:nvPr>
            <p:ph idx="5" type="pic"/>
          </p:nvPr>
        </p:nvSpPr>
        <p:spPr>
          <a:xfrm>
            <a:off x="1676399" y="838200"/>
            <a:ext cx="4209003" cy="1961101"/>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4">
  <p:cSld name="Break Slide 4">
    <p:bg>
      <p:bgPr>
        <a:solidFill>
          <a:schemeClr val="lt1"/>
        </a:solidFill>
      </p:bgPr>
    </p:bg>
    <p:spTree>
      <p:nvGrpSpPr>
        <p:cNvPr id="22" name="Shape 22"/>
        <p:cNvGrpSpPr/>
        <p:nvPr/>
      </p:nvGrpSpPr>
      <p:grpSpPr>
        <a:xfrm>
          <a:off x="0" y="0"/>
          <a:ext cx="0" cy="0"/>
          <a:chOff x="0" y="0"/>
          <a:chExt cx="0" cy="0"/>
        </a:xfrm>
      </p:grpSpPr>
      <p:cxnSp>
        <p:nvCxnSpPr>
          <p:cNvPr id="23" name="Google Shape;23;p54"/>
          <p:cNvCxnSpPr/>
          <p:nvPr/>
        </p:nvCxnSpPr>
        <p:spPr>
          <a:xfrm rot="10800000">
            <a:off x="838201" y="4748871"/>
            <a:ext cx="10515600" cy="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1">
  <p:cSld name="Portfolio 1">
    <p:spTree>
      <p:nvGrpSpPr>
        <p:cNvPr id="257" name="Shape 257"/>
        <p:cNvGrpSpPr/>
        <p:nvPr/>
      </p:nvGrpSpPr>
      <p:grpSpPr>
        <a:xfrm>
          <a:off x="0" y="0"/>
          <a:ext cx="0" cy="0"/>
          <a:chOff x="0" y="0"/>
          <a:chExt cx="0" cy="0"/>
        </a:xfrm>
      </p:grpSpPr>
      <p:sp>
        <p:nvSpPr>
          <p:cNvPr id="258" name="Google Shape;258;p102"/>
          <p:cNvSpPr/>
          <p:nvPr/>
        </p:nvSpPr>
        <p:spPr>
          <a:xfrm flipH="1">
            <a:off x="0" y="2452786"/>
            <a:ext cx="1980000" cy="19333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59" name="Google Shape;259;p102"/>
          <p:cNvSpPr/>
          <p:nvPr>
            <p:ph idx="2" type="pic"/>
          </p:nvPr>
        </p:nvSpPr>
        <p:spPr>
          <a:xfrm>
            <a:off x="0" y="4"/>
            <a:ext cx="1980000" cy="2387983"/>
          </a:xfrm>
          <a:prstGeom prst="rect">
            <a:avLst/>
          </a:prstGeom>
          <a:solidFill>
            <a:schemeClr val="accent1"/>
          </a:solidFill>
          <a:ln>
            <a:noFill/>
          </a:ln>
        </p:spPr>
      </p:sp>
      <p:sp>
        <p:nvSpPr>
          <p:cNvPr id="260" name="Google Shape;260;p102"/>
          <p:cNvSpPr/>
          <p:nvPr>
            <p:ph idx="3" type="pic"/>
          </p:nvPr>
        </p:nvSpPr>
        <p:spPr>
          <a:xfrm>
            <a:off x="0" y="4450918"/>
            <a:ext cx="1980000" cy="2407082"/>
          </a:xfrm>
          <a:prstGeom prst="rect">
            <a:avLst/>
          </a:prstGeom>
          <a:solidFill>
            <a:schemeClr val="accent1"/>
          </a:solidFill>
          <a:ln>
            <a:noFill/>
          </a:ln>
        </p:spPr>
      </p:sp>
      <p:sp>
        <p:nvSpPr>
          <p:cNvPr id="261" name="Google Shape;261;p102"/>
          <p:cNvSpPr/>
          <p:nvPr>
            <p:ph idx="4" type="pic"/>
          </p:nvPr>
        </p:nvSpPr>
        <p:spPr>
          <a:xfrm>
            <a:off x="6127200" y="-1"/>
            <a:ext cx="4024800" cy="4024800"/>
          </a:xfrm>
          <a:prstGeom prst="rect">
            <a:avLst/>
          </a:prstGeom>
          <a:solidFill>
            <a:schemeClr val="accent1"/>
          </a:solidFill>
          <a:ln>
            <a:noFill/>
          </a:ln>
        </p:spPr>
      </p:sp>
      <p:sp>
        <p:nvSpPr>
          <p:cNvPr id="262" name="Google Shape;262;p102"/>
          <p:cNvSpPr/>
          <p:nvPr>
            <p:ph idx="5" type="pic"/>
          </p:nvPr>
        </p:nvSpPr>
        <p:spPr>
          <a:xfrm>
            <a:off x="6127200" y="4089603"/>
            <a:ext cx="4024800" cy="2768401"/>
          </a:xfrm>
          <a:prstGeom prst="rect">
            <a:avLst/>
          </a:prstGeom>
          <a:solidFill>
            <a:schemeClr val="accent1"/>
          </a:solidFill>
          <a:ln>
            <a:noFill/>
          </a:ln>
        </p:spPr>
      </p:sp>
      <p:sp>
        <p:nvSpPr>
          <p:cNvPr id="263" name="Google Shape;263;p102"/>
          <p:cNvSpPr/>
          <p:nvPr>
            <p:ph idx="6" type="pic"/>
          </p:nvPr>
        </p:nvSpPr>
        <p:spPr>
          <a:xfrm>
            <a:off x="10212000" y="1978579"/>
            <a:ext cx="1980000" cy="4879425"/>
          </a:xfrm>
          <a:prstGeom prst="rect">
            <a:avLst/>
          </a:prstGeom>
          <a:solidFill>
            <a:schemeClr val="accent1"/>
          </a:solidFill>
          <a:ln>
            <a:noFill/>
          </a:ln>
        </p:spPr>
      </p:sp>
      <p:sp>
        <p:nvSpPr>
          <p:cNvPr id="264" name="Google Shape;264;p102"/>
          <p:cNvSpPr/>
          <p:nvPr/>
        </p:nvSpPr>
        <p:spPr>
          <a:xfrm flipH="1">
            <a:off x="2042400" y="-1"/>
            <a:ext cx="4022400"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65" name="Google Shape;265;p102"/>
          <p:cNvSpPr/>
          <p:nvPr/>
        </p:nvSpPr>
        <p:spPr>
          <a:xfrm flipH="1">
            <a:off x="10212000" y="4"/>
            <a:ext cx="1980000" cy="19333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2">
  <p:cSld name="Portfolio 2">
    <p:spTree>
      <p:nvGrpSpPr>
        <p:cNvPr id="266" name="Shape 266"/>
        <p:cNvGrpSpPr/>
        <p:nvPr/>
      </p:nvGrpSpPr>
      <p:grpSpPr>
        <a:xfrm>
          <a:off x="0" y="0"/>
          <a:ext cx="0" cy="0"/>
          <a:chOff x="0" y="0"/>
          <a:chExt cx="0" cy="0"/>
        </a:xfrm>
      </p:grpSpPr>
      <p:sp>
        <p:nvSpPr>
          <p:cNvPr id="267" name="Google Shape;267;p103"/>
          <p:cNvSpPr/>
          <p:nvPr/>
        </p:nvSpPr>
        <p:spPr>
          <a:xfrm flipH="1">
            <a:off x="5443504" y="-1"/>
            <a:ext cx="3960000"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68" name="Google Shape;268;p103"/>
          <p:cNvSpPr/>
          <p:nvPr>
            <p:ph idx="2" type="pic"/>
          </p:nvPr>
        </p:nvSpPr>
        <p:spPr>
          <a:xfrm>
            <a:off x="4332905" y="-2"/>
            <a:ext cx="2880000" cy="1488897"/>
          </a:xfrm>
          <a:prstGeom prst="rect">
            <a:avLst/>
          </a:prstGeom>
          <a:solidFill>
            <a:schemeClr val="accent1"/>
          </a:solidFill>
          <a:ln>
            <a:noFill/>
          </a:ln>
        </p:spPr>
      </p:sp>
      <p:sp>
        <p:nvSpPr>
          <p:cNvPr id="269" name="Google Shape;269;p103"/>
          <p:cNvSpPr/>
          <p:nvPr>
            <p:ph idx="3" type="pic"/>
          </p:nvPr>
        </p:nvSpPr>
        <p:spPr>
          <a:xfrm>
            <a:off x="4332905" y="4856400"/>
            <a:ext cx="2880000" cy="2001600"/>
          </a:xfrm>
          <a:prstGeom prst="rect">
            <a:avLst/>
          </a:prstGeom>
          <a:solidFill>
            <a:schemeClr val="accent1"/>
          </a:solidFill>
          <a:ln>
            <a:noFill/>
          </a:ln>
        </p:spPr>
      </p:sp>
      <p:sp>
        <p:nvSpPr>
          <p:cNvPr id="270" name="Google Shape;270;p103"/>
          <p:cNvSpPr/>
          <p:nvPr>
            <p:ph idx="4" type="pic"/>
          </p:nvPr>
        </p:nvSpPr>
        <p:spPr>
          <a:xfrm>
            <a:off x="4332905" y="1921958"/>
            <a:ext cx="2880000" cy="2501387"/>
          </a:xfrm>
          <a:prstGeom prst="rect">
            <a:avLst/>
          </a:prstGeom>
          <a:solidFill>
            <a:schemeClr val="accent1"/>
          </a:solidFill>
          <a:ln>
            <a:noFill/>
          </a:ln>
        </p:spPr>
      </p:sp>
      <p:sp>
        <p:nvSpPr>
          <p:cNvPr id="271" name="Google Shape;271;p103"/>
          <p:cNvSpPr/>
          <p:nvPr>
            <p:ph idx="5" type="pic"/>
          </p:nvPr>
        </p:nvSpPr>
        <p:spPr>
          <a:xfrm>
            <a:off x="7634105" y="-2"/>
            <a:ext cx="2880000" cy="2501387"/>
          </a:xfrm>
          <a:prstGeom prst="rect">
            <a:avLst/>
          </a:prstGeom>
          <a:solidFill>
            <a:schemeClr val="accent1"/>
          </a:solidFill>
          <a:ln>
            <a:noFill/>
          </a:ln>
        </p:spPr>
      </p:sp>
      <p:sp>
        <p:nvSpPr>
          <p:cNvPr id="272" name="Google Shape;272;p103"/>
          <p:cNvSpPr/>
          <p:nvPr>
            <p:ph idx="6" type="pic"/>
          </p:nvPr>
        </p:nvSpPr>
        <p:spPr>
          <a:xfrm>
            <a:off x="7634105" y="5361732"/>
            <a:ext cx="2880000" cy="1488897"/>
          </a:xfrm>
          <a:prstGeom prst="rect">
            <a:avLst/>
          </a:prstGeom>
          <a:solidFill>
            <a:schemeClr val="accent1"/>
          </a:solidFill>
          <a:ln>
            <a:noFill/>
          </a:ln>
        </p:spPr>
      </p:sp>
      <p:sp>
        <p:nvSpPr>
          <p:cNvPr id="273" name="Google Shape;273;p103"/>
          <p:cNvSpPr/>
          <p:nvPr>
            <p:ph idx="7" type="pic"/>
          </p:nvPr>
        </p:nvSpPr>
        <p:spPr>
          <a:xfrm>
            <a:off x="7634105" y="2930757"/>
            <a:ext cx="2880000" cy="2001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4">
  <p:cSld name="Project Detail 4">
    <p:bg>
      <p:bgPr>
        <a:solidFill>
          <a:schemeClr val="dk1"/>
        </a:solidFill>
      </p:bgPr>
    </p:bg>
    <p:spTree>
      <p:nvGrpSpPr>
        <p:cNvPr id="274" name="Shape 274"/>
        <p:cNvGrpSpPr/>
        <p:nvPr/>
      </p:nvGrpSpPr>
      <p:grpSpPr>
        <a:xfrm>
          <a:off x="0" y="0"/>
          <a:ext cx="0" cy="0"/>
          <a:chOff x="0" y="0"/>
          <a:chExt cx="0" cy="0"/>
        </a:xfrm>
      </p:grpSpPr>
      <p:sp>
        <p:nvSpPr>
          <p:cNvPr id="275" name="Google Shape;275;p104"/>
          <p:cNvSpPr/>
          <p:nvPr>
            <p:ph idx="2" type="pic"/>
          </p:nvPr>
        </p:nvSpPr>
        <p:spPr>
          <a:xfrm>
            <a:off x="5408818" y="1"/>
            <a:ext cx="3304800" cy="4347656"/>
          </a:xfrm>
          <a:prstGeom prst="rect">
            <a:avLst/>
          </a:prstGeom>
          <a:solidFill>
            <a:schemeClr val="accent1"/>
          </a:solidFill>
          <a:ln>
            <a:noFill/>
          </a:ln>
        </p:spPr>
      </p:sp>
      <p:sp>
        <p:nvSpPr>
          <p:cNvPr id="276" name="Google Shape;276;p104"/>
          <p:cNvSpPr/>
          <p:nvPr>
            <p:ph idx="3" type="pic"/>
          </p:nvPr>
        </p:nvSpPr>
        <p:spPr>
          <a:xfrm>
            <a:off x="8887200" y="2510344"/>
            <a:ext cx="3304800" cy="4347656"/>
          </a:xfrm>
          <a:prstGeom prst="rect">
            <a:avLst/>
          </a:prstGeom>
          <a:solidFill>
            <a:schemeClr val="accent1"/>
          </a:solidFill>
          <a:ln>
            <a:noFill/>
          </a:ln>
        </p:spPr>
      </p:sp>
      <p:sp>
        <p:nvSpPr>
          <p:cNvPr id="277" name="Google Shape;277;p104"/>
          <p:cNvSpPr/>
          <p:nvPr>
            <p:ph idx="4" type="pic"/>
          </p:nvPr>
        </p:nvSpPr>
        <p:spPr>
          <a:xfrm>
            <a:off x="5408818" y="4519615"/>
            <a:ext cx="3304800" cy="2338389"/>
          </a:xfrm>
          <a:prstGeom prst="rect">
            <a:avLst/>
          </a:prstGeom>
          <a:solidFill>
            <a:schemeClr val="accent1"/>
          </a:solidFill>
          <a:ln>
            <a:noFill/>
          </a:ln>
        </p:spPr>
      </p:sp>
      <p:sp>
        <p:nvSpPr>
          <p:cNvPr id="278" name="Google Shape;278;p104"/>
          <p:cNvSpPr/>
          <p:nvPr>
            <p:ph idx="5" type="pic"/>
          </p:nvPr>
        </p:nvSpPr>
        <p:spPr>
          <a:xfrm>
            <a:off x="8887200" y="4"/>
            <a:ext cx="3304800" cy="2338389"/>
          </a:xfrm>
          <a:prstGeom prst="rect">
            <a:avLst/>
          </a:prstGeom>
          <a:solidFill>
            <a:schemeClr val="accent1"/>
          </a:solidFill>
          <a:ln>
            <a:noFill/>
          </a:ln>
        </p:spPr>
      </p:sp>
      <p:sp>
        <p:nvSpPr>
          <p:cNvPr id="279" name="Google Shape;279;p104"/>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rice 1">
  <p:cSld name="Services Price 1">
    <p:spTree>
      <p:nvGrpSpPr>
        <p:cNvPr id="280" name="Shape 280"/>
        <p:cNvGrpSpPr/>
        <p:nvPr/>
      </p:nvGrpSpPr>
      <p:grpSpPr>
        <a:xfrm>
          <a:off x="0" y="0"/>
          <a:ext cx="0" cy="0"/>
          <a:chOff x="0" y="0"/>
          <a:chExt cx="0" cy="0"/>
        </a:xfrm>
      </p:grpSpPr>
      <p:sp>
        <p:nvSpPr>
          <p:cNvPr id="281" name="Google Shape;281;p105"/>
          <p:cNvSpPr/>
          <p:nvPr/>
        </p:nvSpPr>
        <p:spPr>
          <a:xfrm>
            <a:off x="838198" y="1769223"/>
            <a:ext cx="2879997"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2" name="Google Shape;282;p105"/>
          <p:cNvSpPr/>
          <p:nvPr/>
        </p:nvSpPr>
        <p:spPr>
          <a:xfrm>
            <a:off x="4656001" y="1769223"/>
            <a:ext cx="2879997" cy="3319554"/>
          </a:xfrm>
          <a:prstGeom prst="rect">
            <a:avLst/>
          </a:prstGeom>
          <a:solidFill>
            <a:schemeClr val="dk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3" name="Google Shape;283;p105"/>
          <p:cNvSpPr/>
          <p:nvPr/>
        </p:nvSpPr>
        <p:spPr>
          <a:xfrm>
            <a:off x="8473802" y="1769223"/>
            <a:ext cx="2879997"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rice 2">
  <p:cSld name="Services Price 2">
    <p:spTree>
      <p:nvGrpSpPr>
        <p:cNvPr id="284" name="Shape 284"/>
        <p:cNvGrpSpPr/>
        <p:nvPr/>
      </p:nvGrpSpPr>
      <p:grpSpPr>
        <a:xfrm>
          <a:off x="0" y="0"/>
          <a:ext cx="0" cy="0"/>
          <a:chOff x="0" y="0"/>
          <a:chExt cx="0" cy="0"/>
        </a:xfrm>
      </p:grpSpPr>
      <p:sp>
        <p:nvSpPr>
          <p:cNvPr id="285" name="Google Shape;285;p106"/>
          <p:cNvSpPr/>
          <p:nvPr/>
        </p:nvSpPr>
        <p:spPr>
          <a:xfrm>
            <a:off x="838199" y="1769223"/>
            <a:ext cx="2340000"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6" name="Google Shape;286;p106"/>
          <p:cNvSpPr/>
          <p:nvPr/>
        </p:nvSpPr>
        <p:spPr>
          <a:xfrm>
            <a:off x="9013799" y="1769223"/>
            <a:ext cx="2340000"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7" name="Google Shape;287;p106"/>
          <p:cNvSpPr/>
          <p:nvPr/>
        </p:nvSpPr>
        <p:spPr>
          <a:xfrm>
            <a:off x="3563399" y="1769223"/>
            <a:ext cx="2340000"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p106"/>
          <p:cNvSpPr/>
          <p:nvPr/>
        </p:nvSpPr>
        <p:spPr>
          <a:xfrm>
            <a:off x="6288599" y="1769223"/>
            <a:ext cx="2340000" cy="3319554"/>
          </a:xfrm>
          <a:prstGeom prst="rect">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Timeline 1">
    <p:spTree>
      <p:nvGrpSpPr>
        <p:cNvPr id="289" name="Shape 289"/>
        <p:cNvGrpSpPr/>
        <p:nvPr/>
      </p:nvGrpSpPr>
      <p:grpSpPr>
        <a:xfrm>
          <a:off x="0" y="0"/>
          <a:ext cx="0" cy="0"/>
          <a:chOff x="0" y="0"/>
          <a:chExt cx="0" cy="0"/>
        </a:xfrm>
      </p:grpSpPr>
      <p:cxnSp>
        <p:nvCxnSpPr>
          <p:cNvPr id="290" name="Google Shape;290;p107"/>
          <p:cNvCxnSpPr/>
          <p:nvPr/>
        </p:nvCxnSpPr>
        <p:spPr>
          <a:xfrm>
            <a:off x="6096000" y="3083999"/>
            <a:ext cx="0" cy="3774001"/>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Timeline 2">
    <p:spTree>
      <p:nvGrpSpPr>
        <p:cNvPr id="291" name="Shape 291"/>
        <p:cNvGrpSpPr/>
        <p:nvPr/>
      </p:nvGrpSpPr>
      <p:grpSpPr>
        <a:xfrm>
          <a:off x="0" y="0"/>
          <a:ext cx="0" cy="0"/>
          <a:chOff x="0" y="0"/>
          <a:chExt cx="0" cy="0"/>
        </a:xfrm>
      </p:grpSpPr>
      <p:cxnSp>
        <p:nvCxnSpPr>
          <p:cNvPr id="292" name="Google Shape;292;p108"/>
          <p:cNvCxnSpPr/>
          <p:nvPr/>
        </p:nvCxnSpPr>
        <p:spPr>
          <a:xfrm>
            <a:off x="6096000" y="4"/>
            <a:ext cx="0" cy="6857996"/>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3">
  <p:cSld name="Timeline 3">
    <p:spTree>
      <p:nvGrpSpPr>
        <p:cNvPr id="293" name="Shape 293"/>
        <p:cNvGrpSpPr/>
        <p:nvPr/>
      </p:nvGrpSpPr>
      <p:grpSpPr>
        <a:xfrm>
          <a:off x="0" y="0"/>
          <a:ext cx="0" cy="0"/>
          <a:chOff x="0" y="0"/>
          <a:chExt cx="0" cy="0"/>
        </a:xfrm>
      </p:grpSpPr>
      <p:cxnSp>
        <p:nvCxnSpPr>
          <p:cNvPr id="294" name="Google Shape;294;p109"/>
          <p:cNvCxnSpPr/>
          <p:nvPr/>
        </p:nvCxnSpPr>
        <p:spPr>
          <a:xfrm>
            <a:off x="6096000" y="4"/>
            <a:ext cx="0" cy="5770529"/>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1">
  <p:cSld name="Device Mockup 1">
    <p:spTree>
      <p:nvGrpSpPr>
        <p:cNvPr id="295" name="Shape 295"/>
        <p:cNvGrpSpPr/>
        <p:nvPr/>
      </p:nvGrpSpPr>
      <p:grpSpPr>
        <a:xfrm>
          <a:off x="0" y="0"/>
          <a:ext cx="0" cy="0"/>
          <a:chOff x="0" y="0"/>
          <a:chExt cx="0" cy="0"/>
        </a:xfrm>
      </p:grpSpPr>
      <p:sp>
        <p:nvSpPr>
          <p:cNvPr id="296" name="Google Shape;296;p110"/>
          <p:cNvSpPr/>
          <p:nvPr/>
        </p:nvSpPr>
        <p:spPr>
          <a:xfrm>
            <a:off x="1" y="1"/>
            <a:ext cx="5313681"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297" name="Google Shape;297;p110"/>
          <p:cNvCxnSpPr/>
          <p:nvPr/>
        </p:nvCxnSpPr>
        <p:spPr>
          <a:xfrm rot="10800000">
            <a:off x="838199" y="2786345"/>
            <a:ext cx="4475483"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2">
  <p:cSld name="Device Mockup 2">
    <p:spTree>
      <p:nvGrpSpPr>
        <p:cNvPr id="298" name="Shape 298"/>
        <p:cNvGrpSpPr/>
        <p:nvPr/>
      </p:nvGrpSpPr>
      <p:grpSpPr>
        <a:xfrm>
          <a:off x="0" y="0"/>
          <a:ext cx="0" cy="0"/>
          <a:chOff x="0" y="0"/>
          <a:chExt cx="0" cy="0"/>
        </a:xfrm>
      </p:grpSpPr>
      <p:sp>
        <p:nvSpPr>
          <p:cNvPr id="299" name="Google Shape;299;p111"/>
          <p:cNvSpPr/>
          <p:nvPr/>
        </p:nvSpPr>
        <p:spPr>
          <a:xfrm>
            <a:off x="6096000" y="196475"/>
            <a:ext cx="6095999"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300" name="Google Shape;300;p111"/>
          <p:cNvCxnSpPr/>
          <p:nvPr/>
        </p:nvCxnSpPr>
        <p:spPr>
          <a:xfrm rot="10800000">
            <a:off x="838200" y="2947626"/>
            <a:ext cx="5257800" cy="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 2">
  <p:cSld name="Large Quote 2">
    <p:bg>
      <p:bgPr>
        <a:solidFill>
          <a:schemeClr val="dk1"/>
        </a:solidFill>
      </p:bgPr>
    </p:bg>
    <p:spTree>
      <p:nvGrpSpPr>
        <p:cNvPr id="24" name="Shape 24"/>
        <p:cNvGrpSpPr/>
        <p:nvPr/>
      </p:nvGrpSpPr>
      <p:grpSpPr>
        <a:xfrm>
          <a:off x="0" y="0"/>
          <a:ext cx="0" cy="0"/>
          <a:chOff x="0" y="0"/>
          <a:chExt cx="0" cy="0"/>
        </a:xfrm>
      </p:grpSpPr>
      <p:sp>
        <p:nvSpPr>
          <p:cNvPr id="25" name="Google Shape;25;p60"/>
          <p:cNvSpPr txBox="1"/>
          <p:nvPr/>
        </p:nvSpPr>
        <p:spPr>
          <a:xfrm>
            <a:off x="838201" y="2426677"/>
            <a:ext cx="10515600" cy="2518064"/>
          </a:xfrm>
          <a:prstGeom prst="rect">
            <a:avLst/>
          </a:prstGeom>
          <a:noFill/>
          <a:ln cap="flat" cmpd="sng" w="63500">
            <a:solidFill>
              <a:schemeClr val="lt1"/>
            </a:solidFill>
            <a:prstDash val="solid"/>
            <a:miter lim="800000"/>
            <a:headEnd len="sm" w="sm" type="none"/>
            <a:tailEnd len="sm" w="sm" type="none"/>
          </a:ln>
        </p:spPr>
        <p:txBody>
          <a:bodyPr anchorCtr="0" anchor="ctr" bIns="360000" lIns="1080000" spcFirstLastPara="1" rIns="1080000" wrap="square" tIns="900000">
            <a:noAutofit/>
          </a:bodyPr>
          <a:lstStyle/>
          <a:p>
            <a:pPr indent="0" lvl="0" marL="0" marR="0" rtl="0" algn="ctr">
              <a:lnSpc>
                <a:spcPct val="90000"/>
              </a:lnSpc>
              <a:spcBef>
                <a:spcPts val="0"/>
              </a:spcBef>
              <a:spcAft>
                <a:spcPts val="0"/>
              </a:spcAft>
              <a:buClr>
                <a:schemeClr val="dk1"/>
              </a:buClr>
              <a:buSzPts val="3600"/>
              <a:buFont typeface="Arial"/>
              <a:buNone/>
            </a:pPr>
            <a:r>
              <a:t/>
            </a:r>
            <a:endParaRPr b="1" i="0" sz="3600" u="none" cap="none" strike="noStrike">
              <a:solidFill>
                <a:schemeClr val="lt1"/>
              </a:solidFill>
              <a:latin typeface="Arial"/>
              <a:ea typeface="Arial"/>
              <a:cs typeface="Arial"/>
              <a:sym typeface="Arial"/>
            </a:endParaRPr>
          </a:p>
        </p:txBody>
      </p:sp>
      <p:sp>
        <p:nvSpPr>
          <p:cNvPr id="26" name="Google Shape;26;p60"/>
          <p:cNvSpPr/>
          <p:nvPr/>
        </p:nvSpPr>
        <p:spPr>
          <a:xfrm>
            <a:off x="5490259" y="322604"/>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3">
  <p:cSld name="Device Mockup 3">
    <p:spTree>
      <p:nvGrpSpPr>
        <p:cNvPr id="301" name="Shape 301"/>
        <p:cNvGrpSpPr/>
        <p:nvPr/>
      </p:nvGrpSpPr>
      <p:grpSpPr>
        <a:xfrm>
          <a:off x="0" y="0"/>
          <a:ext cx="0" cy="0"/>
          <a:chOff x="0" y="0"/>
          <a:chExt cx="0" cy="0"/>
        </a:xfrm>
      </p:grpSpPr>
      <p:cxnSp>
        <p:nvCxnSpPr>
          <p:cNvPr id="302" name="Google Shape;302;p112"/>
          <p:cNvCxnSpPr/>
          <p:nvPr/>
        </p:nvCxnSpPr>
        <p:spPr>
          <a:xfrm rot="10800000">
            <a:off x="838200" y="3976635"/>
            <a:ext cx="3965675" cy="0"/>
          </a:xfrm>
          <a:prstGeom prst="straightConnector1">
            <a:avLst/>
          </a:prstGeom>
          <a:noFill/>
          <a:ln cap="flat" cmpd="sng" w="9525">
            <a:solidFill>
              <a:schemeClr val="accent1"/>
            </a:solidFill>
            <a:prstDash val="solid"/>
            <a:miter lim="800000"/>
            <a:headEnd len="sm" w="sm" type="none"/>
            <a:tailEnd len="sm" w="sm" type="none"/>
          </a:ln>
        </p:spPr>
      </p:cxnSp>
      <p:grpSp>
        <p:nvGrpSpPr>
          <p:cNvPr id="303" name="Google Shape;303;p112"/>
          <p:cNvGrpSpPr/>
          <p:nvPr/>
        </p:nvGrpSpPr>
        <p:grpSpPr>
          <a:xfrm>
            <a:off x="5089967" y="1798758"/>
            <a:ext cx="2012066" cy="4221043"/>
            <a:chOff x="10099725" y="2296484"/>
            <a:chExt cx="1794076" cy="3763729"/>
          </a:xfrm>
        </p:grpSpPr>
        <p:sp>
          <p:nvSpPr>
            <p:cNvPr id="304" name="Google Shape;304;p112"/>
            <p:cNvSpPr/>
            <p:nvPr/>
          </p:nvSpPr>
          <p:spPr>
            <a:xfrm>
              <a:off x="10099725" y="2296484"/>
              <a:ext cx="1794076" cy="3763729"/>
            </a:xfrm>
            <a:prstGeom prst="roundRect">
              <a:avLst>
                <a:gd fmla="val 1383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5" name="Google Shape;305;p112"/>
            <p:cNvSpPr/>
            <p:nvPr/>
          </p:nvSpPr>
          <p:spPr>
            <a:xfrm>
              <a:off x="10861805" y="5683169"/>
              <a:ext cx="269917" cy="269917"/>
            </a:xfrm>
            <a:prstGeom prst="ellipse">
              <a:avLst/>
            </a:prstGeom>
            <a:noFill/>
            <a:ln cap="flat" cmpd="sng" w="254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6" name="Google Shape;306;p112"/>
            <p:cNvCxnSpPr/>
            <p:nvPr/>
          </p:nvCxnSpPr>
          <p:spPr>
            <a:xfrm rot="10800000">
              <a:off x="10863414" y="2531181"/>
              <a:ext cx="266699" cy="0"/>
            </a:xfrm>
            <a:prstGeom prst="straightConnector1">
              <a:avLst/>
            </a:prstGeom>
            <a:noFill/>
            <a:ln cap="rnd" cmpd="sng" w="38100">
              <a:solidFill>
                <a:schemeClr val="lt2"/>
              </a:solidFill>
              <a:prstDash val="solid"/>
              <a:miter lim="800000"/>
              <a:headEnd len="sm" w="sm" type="none"/>
              <a:tailEnd len="sm" w="sm" type="none"/>
            </a:ln>
          </p:spPr>
        </p:cxnSp>
        <p:sp>
          <p:nvSpPr>
            <p:cNvPr id="307" name="Google Shape;307;p112"/>
            <p:cNvSpPr/>
            <p:nvPr/>
          </p:nvSpPr>
          <p:spPr>
            <a:xfrm>
              <a:off x="10686219" y="2490256"/>
              <a:ext cx="72000" cy="720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08" name="Google Shape;308;p112"/>
          <p:cNvSpPr/>
          <p:nvPr>
            <p:ph idx="2" type="pic"/>
          </p:nvPr>
        </p:nvSpPr>
        <p:spPr>
          <a:xfrm>
            <a:off x="5192257" y="2316247"/>
            <a:ext cx="1807487" cy="3186064"/>
          </a:xfrm>
          <a:prstGeom prst="rect">
            <a:avLst/>
          </a:prstGeom>
          <a:solidFill>
            <a:schemeClr val="accent1"/>
          </a:solidFill>
          <a:ln>
            <a:noFill/>
          </a:ln>
        </p:spPr>
      </p:sp>
      <p:sp>
        <p:nvSpPr>
          <p:cNvPr id="309" name="Google Shape;309;p112"/>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310" name="Google Shape;310;p112"/>
          <p:cNvCxnSpPr/>
          <p:nvPr/>
        </p:nvCxnSpPr>
        <p:spPr>
          <a:xfrm flipH="1" rot="10800000">
            <a:off x="4803875" y="1851692"/>
            <a:ext cx="1" cy="4221042"/>
          </a:xfrm>
          <a:prstGeom prst="straightConnector1">
            <a:avLst/>
          </a:prstGeom>
          <a:noFill/>
          <a:ln cap="flat" cmpd="sng" w="9525">
            <a:solidFill>
              <a:schemeClr val="accent1"/>
            </a:solidFill>
            <a:prstDash val="solid"/>
            <a:miter lim="800000"/>
            <a:headEnd len="sm" w="sm" type="none"/>
            <a:tailEnd len="sm" w="sm" type="none"/>
          </a:ln>
        </p:spPr>
      </p:cxnSp>
      <p:cxnSp>
        <p:nvCxnSpPr>
          <p:cNvPr id="311" name="Google Shape;311;p112"/>
          <p:cNvCxnSpPr/>
          <p:nvPr/>
        </p:nvCxnSpPr>
        <p:spPr>
          <a:xfrm flipH="1" rot="10800000">
            <a:off x="7388503" y="1851692"/>
            <a:ext cx="1" cy="4221042"/>
          </a:xfrm>
          <a:prstGeom prst="straightConnector1">
            <a:avLst/>
          </a:prstGeom>
          <a:noFill/>
          <a:ln cap="flat" cmpd="sng" w="9525">
            <a:solidFill>
              <a:schemeClr val="accent1"/>
            </a:solidFill>
            <a:prstDash val="solid"/>
            <a:miter lim="800000"/>
            <a:headEnd len="sm" w="sm" type="none"/>
            <a:tailEnd len="sm" w="sm" type="none"/>
          </a:ln>
        </p:spPr>
      </p:cxnSp>
      <p:cxnSp>
        <p:nvCxnSpPr>
          <p:cNvPr id="312" name="Google Shape;312;p112"/>
          <p:cNvCxnSpPr/>
          <p:nvPr/>
        </p:nvCxnSpPr>
        <p:spPr>
          <a:xfrm rot="10800000">
            <a:off x="7388503" y="3976635"/>
            <a:ext cx="3965675" cy="0"/>
          </a:xfrm>
          <a:prstGeom prst="straightConnector1">
            <a:avLst/>
          </a:prstGeom>
          <a:noFill/>
          <a:ln cap="flat" cmpd="sng" w="9525">
            <a:solidFill>
              <a:schemeClr val="accent1"/>
            </a:solidFill>
            <a:prstDash val="solid"/>
            <a:miter lim="800000"/>
            <a:headEnd len="sm" w="sm" type="none"/>
            <a:tailEnd len="sm" w="sm" type="none"/>
          </a:ln>
        </p:spPr>
      </p:cxnSp>
      <p:sp>
        <p:nvSpPr>
          <p:cNvPr id="313" name="Google Shape;313;p112"/>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4" name="Google Shape;314;p112"/>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4">
  <p:cSld name="Device Mockup 4">
    <p:spTree>
      <p:nvGrpSpPr>
        <p:cNvPr id="315" name="Shape 315"/>
        <p:cNvGrpSpPr/>
        <p:nvPr/>
      </p:nvGrpSpPr>
      <p:grpSpPr>
        <a:xfrm>
          <a:off x="0" y="0"/>
          <a:ext cx="0" cy="0"/>
          <a:chOff x="0" y="0"/>
          <a:chExt cx="0" cy="0"/>
        </a:xfrm>
      </p:grpSpPr>
      <p:cxnSp>
        <p:nvCxnSpPr>
          <p:cNvPr id="316" name="Google Shape;316;p113"/>
          <p:cNvCxnSpPr/>
          <p:nvPr/>
        </p:nvCxnSpPr>
        <p:spPr>
          <a:xfrm rot="10800000">
            <a:off x="838200" y="4069032"/>
            <a:ext cx="3314615" cy="0"/>
          </a:xfrm>
          <a:prstGeom prst="straightConnector1">
            <a:avLst/>
          </a:prstGeom>
          <a:noFill/>
          <a:ln cap="flat" cmpd="sng" w="9525">
            <a:solidFill>
              <a:schemeClr val="accent1"/>
            </a:solidFill>
            <a:prstDash val="solid"/>
            <a:miter lim="800000"/>
            <a:headEnd len="sm" w="sm" type="none"/>
            <a:tailEnd len="sm" w="sm" type="none"/>
          </a:ln>
        </p:spPr>
      </p:cxnSp>
      <p:grpSp>
        <p:nvGrpSpPr>
          <p:cNvPr id="317" name="Google Shape;317;p113"/>
          <p:cNvGrpSpPr/>
          <p:nvPr/>
        </p:nvGrpSpPr>
        <p:grpSpPr>
          <a:xfrm>
            <a:off x="4587435" y="1798758"/>
            <a:ext cx="3017135" cy="4221043"/>
            <a:chOff x="9651636" y="2296484"/>
            <a:chExt cx="2690254" cy="3763729"/>
          </a:xfrm>
        </p:grpSpPr>
        <p:sp>
          <p:nvSpPr>
            <p:cNvPr id="318" name="Google Shape;318;p113"/>
            <p:cNvSpPr/>
            <p:nvPr/>
          </p:nvSpPr>
          <p:spPr>
            <a:xfrm>
              <a:off x="9651636" y="2296484"/>
              <a:ext cx="2690254" cy="3763729"/>
            </a:xfrm>
            <a:prstGeom prst="roundRect">
              <a:avLst>
                <a:gd fmla="val 424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9" name="Google Shape;319;p113"/>
            <p:cNvSpPr/>
            <p:nvPr/>
          </p:nvSpPr>
          <p:spPr>
            <a:xfrm>
              <a:off x="10932725" y="5858982"/>
              <a:ext cx="128076" cy="128076"/>
            </a:xfrm>
            <a:prstGeom prst="ellipse">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0" name="Google Shape;320;p113"/>
            <p:cNvSpPr/>
            <p:nvPr/>
          </p:nvSpPr>
          <p:spPr>
            <a:xfrm>
              <a:off x="10960762" y="2399664"/>
              <a:ext cx="57779" cy="5777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21" name="Google Shape;321;p113"/>
          <p:cNvSpPr/>
          <p:nvPr>
            <p:ph idx="2" type="pic"/>
          </p:nvPr>
        </p:nvSpPr>
        <p:spPr>
          <a:xfrm>
            <a:off x="4730751" y="2082291"/>
            <a:ext cx="2730500" cy="3628576"/>
          </a:xfrm>
          <a:prstGeom prst="rect">
            <a:avLst/>
          </a:prstGeom>
          <a:solidFill>
            <a:schemeClr val="accent1"/>
          </a:solidFill>
          <a:ln>
            <a:noFill/>
          </a:ln>
        </p:spPr>
      </p:sp>
      <p:sp>
        <p:nvSpPr>
          <p:cNvPr id="322" name="Google Shape;322;p113"/>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323" name="Google Shape;323;p113"/>
          <p:cNvCxnSpPr/>
          <p:nvPr/>
        </p:nvCxnSpPr>
        <p:spPr>
          <a:xfrm flipH="1" rot="10800000">
            <a:off x="8039185" y="1851692"/>
            <a:ext cx="1" cy="4221042"/>
          </a:xfrm>
          <a:prstGeom prst="straightConnector1">
            <a:avLst/>
          </a:prstGeom>
          <a:noFill/>
          <a:ln cap="flat" cmpd="sng" w="9525">
            <a:solidFill>
              <a:schemeClr val="accent1"/>
            </a:solidFill>
            <a:prstDash val="solid"/>
            <a:miter lim="800000"/>
            <a:headEnd len="sm" w="sm" type="none"/>
            <a:tailEnd len="sm" w="sm" type="none"/>
          </a:ln>
        </p:spPr>
      </p:cxnSp>
      <p:cxnSp>
        <p:nvCxnSpPr>
          <p:cNvPr id="324" name="Google Shape;324;p113"/>
          <p:cNvCxnSpPr/>
          <p:nvPr/>
        </p:nvCxnSpPr>
        <p:spPr>
          <a:xfrm rot="10800000">
            <a:off x="8039185" y="4067781"/>
            <a:ext cx="3314994" cy="0"/>
          </a:xfrm>
          <a:prstGeom prst="straightConnector1">
            <a:avLst/>
          </a:prstGeom>
          <a:noFill/>
          <a:ln cap="flat" cmpd="sng" w="9525">
            <a:solidFill>
              <a:schemeClr val="accent1"/>
            </a:solidFill>
            <a:prstDash val="solid"/>
            <a:miter lim="800000"/>
            <a:headEnd len="sm" w="sm" type="none"/>
            <a:tailEnd len="sm" w="sm" type="none"/>
          </a:ln>
        </p:spPr>
      </p:cxnSp>
      <p:cxnSp>
        <p:nvCxnSpPr>
          <p:cNvPr id="325" name="Google Shape;325;p113"/>
          <p:cNvCxnSpPr/>
          <p:nvPr/>
        </p:nvCxnSpPr>
        <p:spPr>
          <a:xfrm flipH="1" rot="10800000">
            <a:off x="4152815" y="1851692"/>
            <a:ext cx="1" cy="4221042"/>
          </a:xfrm>
          <a:prstGeom prst="straightConnector1">
            <a:avLst/>
          </a:prstGeom>
          <a:noFill/>
          <a:ln cap="flat" cmpd="sng" w="9525">
            <a:solidFill>
              <a:schemeClr val="accent1"/>
            </a:solidFill>
            <a:prstDash val="solid"/>
            <a:miter lim="800000"/>
            <a:headEnd len="sm" w="sm" type="none"/>
            <a:tailEnd len="sm" w="sm" type="none"/>
          </a:ln>
        </p:spPr>
      </p:cxnSp>
      <p:sp>
        <p:nvSpPr>
          <p:cNvPr id="326" name="Google Shape;326;p113"/>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7" name="Google Shape;327;p113"/>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5">
  <p:cSld name="Device Mockup 5">
    <p:spTree>
      <p:nvGrpSpPr>
        <p:cNvPr id="328" name="Shape 328"/>
        <p:cNvGrpSpPr/>
        <p:nvPr/>
      </p:nvGrpSpPr>
      <p:grpSpPr>
        <a:xfrm>
          <a:off x="0" y="0"/>
          <a:ext cx="0" cy="0"/>
          <a:chOff x="0" y="0"/>
          <a:chExt cx="0" cy="0"/>
        </a:xfrm>
      </p:grpSpPr>
      <p:sp>
        <p:nvSpPr>
          <p:cNvPr id="329" name="Google Shape;329;p114"/>
          <p:cNvSpPr/>
          <p:nvPr/>
        </p:nvSpPr>
        <p:spPr>
          <a:xfrm>
            <a:off x="0" y="6033051"/>
            <a:ext cx="12191999" cy="8249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330" name="Google Shape;330;p114"/>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331" name="Google Shape;331;p114"/>
          <p:cNvCxnSpPr/>
          <p:nvPr/>
        </p:nvCxnSpPr>
        <p:spPr>
          <a:xfrm rot="10800000">
            <a:off x="8941084" y="3772883"/>
            <a:ext cx="2413095" cy="0"/>
          </a:xfrm>
          <a:prstGeom prst="straightConnector1">
            <a:avLst/>
          </a:prstGeom>
          <a:noFill/>
          <a:ln cap="flat" cmpd="sng" w="9525">
            <a:solidFill>
              <a:schemeClr val="accent1"/>
            </a:solidFill>
            <a:prstDash val="solid"/>
            <a:miter lim="800000"/>
            <a:headEnd len="sm" w="sm" type="none"/>
            <a:tailEnd len="sm" w="sm" type="none"/>
          </a:ln>
        </p:spPr>
      </p:cxnSp>
      <p:cxnSp>
        <p:nvCxnSpPr>
          <p:cNvPr id="332" name="Google Shape;332;p114"/>
          <p:cNvCxnSpPr/>
          <p:nvPr/>
        </p:nvCxnSpPr>
        <p:spPr>
          <a:xfrm rot="10800000">
            <a:off x="838200" y="3765125"/>
            <a:ext cx="2413095" cy="0"/>
          </a:xfrm>
          <a:prstGeom prst="straightConnector1">
            <a:avLst/>
          </a:prstGeom>
          <a:noFill/>
          <a:ln cap="flat" cmpd="sng" w="9525">
            <a:solidFill>
              <a:schemeClr val="accent1"/>
            </a:solidFill>
            <a:prstDash val="solid"/>
            <a:miter lim="800000"/>
            <a:headEnd len="sm" w="sm" type="none"/>
            <a:tailEnd len="sm" w="sm" type="none"/>
          </a:ln>
        </p:spPr>
      </p:cxnSp>
      <p:grpSp>
        <p:nvGrpSpPr>
          <p:cNvPr id="333" name="Google Shape;333;p114"/>
          <p:cNvGrpSpPr/>
          <p:nvPr/>
        </p:nvGrpSpPr>
        <p:grpSpPr>
          <a:xfrm>
            <a:off x="3283578" y="2407098"/>
            <a:ext cx="5617606" cy="3279929"/>
            <a:chOff x="3283578" y="2395523"/>
            <a:chExt cx="5617606" cy="3279929"/>
          </a:xfrm>
        </p:grpSpPr>
        <p:sp>
          <p:nvSpPr>
            <p:cNvPr id="334" name="Google Shape;334;p114"/>
            <p:cNvSpPr/>
            <p:nvPr/>
          </p:nvSpPr>
          <p:spPr>
            <a:xfrm>
              <a:off x="3783145" y="2395523"/>
              <a:ext cx="4618471" cy="3198452"/>
            </a:xfrm>
            <a:prstGeom prst="roundRect">
              <a:avLst>
                <a:gd fmla="val 5977"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5" name="Google Shape;335;p114"/>
            <p:cNvSpPr/>
            <p:nvPr/>
          </p:nvSpPr>
          <p:spPr>
            <a:xfrm>
              <a:off x="3283578" y="5495452"/>
              <a:ext cx="5617606" cy="985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6" name="Google Shape;336;p114"/>
            <p:cNvSpPr/>
            <p:nvPr/>
          </p:nvSpPr>
          <p:spPr>
            <a:xfrm>
              <a:off x="3283581" y="5593976"/>
              <a:ext cx="5617603" cy="81476"/>
            </a:xfrm>
            <a:custGeom>
              <a:rect b="b" l="l" r="r" t="t"/>
              <a:pathLst>
                <a:path extrusionOk="0" h="69846" w="5617603">
                  <a:moveTo>
                    <a:pt x="0" y="0"/>
                  </a:moveTo>
                  <a:lnTo>
                    <a:pt x="5617603" y="0"/>
                  </a:lnTo>
                  <a:lnTo>
                    <a:pt x="5605544" y="17886"/>
                  </a:lnTo>
                  <a:cubicBezTo>
                    <a:pt x="5573440" y="49990"/>
                    <a:pt x="5529089" y="69846"/>
                    <a:pt x="5480100" y="69846"/>
                  </a:cubicBezTo>
                  <a:lnTo>
                    <a:pt x="137502" y="69845"/>
                  </a:lnTo>
                  <a:cubicBezTo>
                    <a:pt x="88513" y="69845"/>
                    <a:pt x="44162" y="49989"/>
                    <a:pt x="12058" y="178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7" name="Google Shape;337;p114"/>
            <p:cNvSpPr/>
            <p:nvPr/>
          </p:nvSpPr>
          <p:spPr>
            <a:xfrm>
              <a:off x="5689465" y="5495452"/>
              <a:ext cx="805830" cy="72197"/>
            </a:xfrm>
            <a:custGeom>
              <a:rect b="b" l="l" r="r" t="t"/>
              <a:pathLst>
                <a:path extrusionOk="0" h="72197" w="805830">
                  <a:moveTo>
                    <a:pt x="0" y="0"/>
                  </a:moveTo>
                  <a:lnTo>
                    <a:pt x="805830" y="0"/>
                  </a:lnTo>
                  <a:lnTo>
                    <a:pt x="782780" y="34188"/>
                  </a:lnTo>
                  <a:cubicBezTo>
                    <a:pt x="759296" y="57672"/>
                    <a:pt x="726853" y="72197"/>
                    <a:pt x="691017" y="72197"/>
                  </a:cubicBezTo>
                  <a:lnTo>
                    <a:pt x="114812" y="72196"/>
                  </a:lnTo>
                  <a:cubicBezTo>
                    <a:pt x="78977" y="72196"/>
                    <a:pt x="46534" y="57671"/>
                    <a:pt x="23050" y="341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8" name="Google Shape;338;p114"/>
            <p:cNvSpPr/>
            <p:nvPr/>
          </p:nvSpPr>
          <p:spPr>
            <a:xfrm>
              <a:off x="6056380" y="2483421"/>
              <a:ext cx="72000" cy="72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39" name="Google Shape;339;p114"/>
          <p:cNvSpPr/>
          <p:nvPr>
            <p:ph idx="2" type="pic"/>
          </p:nvPr>
        </p:nvSpPr>
        <p:spPr>
          <a:xfrm>
            <a:off x="3933828" y="2651750"/>
            <a:ext cx="4317104" cy="2692493"/>
          </a:xfrm>
          <a:prstGeom prst="rect">
            <a:avLst/>
          </a:prstGeom>
          <a:solidFill>
            <a:schemeClr val="accent1"/>
          </a:solidFill>
          <a:ln>
            <a:noFill/>
          </a:ln>
        </p:spPr>
      </p:sp>
      <p:cxnSp>
        <p:nvCxnSpPr>
          <p:cNvPr id="340" name="Google Shape;340;p114"/>
          <p:cNvCxnSpPr/>
          <p:nvPr/>
        </p:nvCxnSpPr>
        <p:spPr>
          <a:xfrm rot="10800000">
            <a:off x="5915999" y="2105003"/>
            <a:ext cx="360000" cy="0"/>
          </a:xfrm>
          <a:prstGeom prst="straightConnector1">
            <a:avLst/>
          </a:prstGeom>
          <a:noFill/>
          <a:ln cap="flat" cmpd="sng" w="63500">
            <a:solidFill>
              <a:schemeClr val="dk1"/>
            </a:solidFill>
            <a:prstDash val="solid"/>
            <a:miter lim="800000"/>
            <a:headEnd len="sm" w="sm" type="none"/>
            <a:tailEnd len="sm" w="sm" type="none"/>
          </a:ln>
        </p:spPr>
      </p:cxnSp>
      <p:sp>
        <p:nvSpPr>
          <p:cNvPr id="341" name="Google Shape;341;p114"/>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2" name="Google Shape;342;p114"/>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6">
  <p:cSld name="Device Mockup 6">
    <p:spTree>
      <p:nvGrpSpPr>
        <p:cNvPr id="343" name="Shape 343"/>
        <p:cNvGrpSpPr/>
        <p:nvPr/>
      </p:nvGrpSpPr>
      <p:grpSpPr>
        <a:xfrm>
          <a:off x="0" y="0"/>
          <a:ext cx="0" cy="0"/>
          <a:chOff x="0" y="0"/>
          <a:chExt cx="0" cy="0"/>
        </a:xfrm>
      </p:grpSpPr>
      <p:grpSp>
        <p:nvGrpSpPr>
          <p:cNvPr id="344" name="Google Shape;344;p115"/>
          <p:cNvGrpSpPr/>
          <p:nvPr/>
        </p:nvGrpSpPr>
        <p:grpSpPr>
          <a:xfrm>
            <a:off x="5981610" y="858078"/>
            <a:ext cx="2492191" cy="4651190"/>
            <a:chOff x="5981610" y="858078"/>
            <a:chExt cx="2492191" cy="4651190"/>
          </a:xfrm>
        </p:grpSpPr>
        <p:sp>
          <p:nvSpPr>
            <p:cNvPr id="345" name="Google Shape;345;p115"/>
            <p:cNvSpPr/>
            <p:nvPr/>
          </p:nvSpPr>
          <p:spPr>
            <a:xfrm>
              <a:off x="8356027" y="3319764"/>
              <a:ext cx="89181" cy="597422"/>
            </a:xfrm>
            <a:custGeom>
              <a:rect b="b" l="l" r="r" t="t"/>
              <a:pathLst>
                <a:path extrusionOk="0" h="2816" w="229">
                  <a:moveTo>
                    <a:pt x="228" y="2739"/>
                  </a:moveTo>
                  <a:lnTo>
                    <a:pt x="228" y="2739"/>
                  </a:lnTo>
                  <a:cubicBezTo>
                    <a:pt x="228" y="2778"/>
                    <a:pt x="189" y="2815"/>
                    <a:pt x="113" y="2815"/>
                  </a:cubicBezTo>
                  <a:cubicBezTo>
                    <a:pt x="57" y="2815"/>
                    <a:pt x="0" y="2778"/>
                    <a:pt x="0" y="2739"/>
                  </a:cubicBezTo>
                  <a:cubicBezTo>
                    <a:pt x="0" y="76"/>
                    <a:pt x="0" y="76"/>
                    <a:pt x="0" y="76"/>
                  </a:cubicBezTo>
                  <a:cubicBezTo>
                    <a:pt x="0" y="38"/>
                    <a:pt x="57" y="0"/>
                    <a:pt x="113" y="0"/>
                  </a:cubicBezTo>
                  <a:cubicBezTo>
                    <a:pt x="189" y="0"/>
                    <a:pt x="228" y="38"/>
                    <a:pt x="228" y="76"/>
                  </a:cubicBezTo>
                  <a:lnTo>
                    <a:pt x="228" y="2739"/>
                  </a:lnTo>
                </a:path>
              </a:pathLst>
            </a:custGeom>
            <a:gradFill>
              <a:gsLst>
                <a:gs pos="0">
                  <a:schemeClr val="dk1"/>
                </a:gs>
                <a:gs pos="46000">
                  <a:schemeClr val="accent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6" name="Google Shape;346;p115"/>
            <p:cNvSpPr/>
            <p:nvPr/>
          </p:nvSpPr>
          <p:spPr>
            <a:xfrm>
              <a:off x="8305580" y="2457581"/>
              <a:ext cx="168221" cy="514707"/>
            </a:xfrm>
            <a:custGeom>
              <a:rect b="b" l="l" r="r" t="t"/>
              <a:pathLst>
                <a:path extrusionOk="0" h="1808" w="590">
                  <a:moveTo>
                    <a:pt x="589" y="1560"/>
                  </a:moveTo>
                  <a:lnTo>
                    <a:pt x="589" y="1560"/>
                  </a:lnTo>
                  <a:cubicBezTo>
                    <a:pt x="589" y="1693"/>
                    <a:pt x="456" y="1807"/>
                    <a:pt x="285" y="1807"/>
                  </a:cubicBezTo>
                  <a:cubicBezTo>
                    <a:pt x="133" y="1807"/>
                    <a:pt x="0" y="1693"/>
                    <a:pt x="0" y="1560"/>
                  </a:cubicBezTo>
                  <a:cubicBezTo>
                    <a:pt x="0" y="267"/>
                    <a:pt x="0" y="267"/>
                    <a:pt x="0" y="267"/>
                  </a:cubicBezTo>
                  <a:cubicBezTo>
                    <a:pt x="0" y="114"/>
                    <a:pt x="133" y="0"/>
                    <a:pt x="285" y="0"/>
                  </a:cubicBezTo>
                  <a:cubicBezTo>
                    <a:pt x="456" y="0"/>
                    <a:pt x="589" y="114"/>
                    <a:pt x="589" y="267"/>
                  </a:cubicBezTo>
                  <a:lnTo>
                    <a:pt x="589" y="1560"/>
                  </a:lnTo>
                </a:path>
              </a:pathLst>
            </a:custGeom>
            <a:gradFill>
              <a:gsLst>
                <a:gs pos="0">
                  <a:schemeClr val="dk1"/>
                </a:gs>
                <a:gs pos="46000">
                  <a:schemeClr val="accent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7" name="Google Shape;347;p115"/>
            <p:cNvSpPr/>
            <p:nvPr/>
          </p:nvSpPr>
          <p:spPr>
            <a:xfrm>
              <a:off x="6229322" y="4572753"/>
              <a:ext cx="1895628" cy="936515"/>
            </a:xfrm>
            <a:custGeom>
              <a:rect b="b" l="l" r="r" t="t"/>
              <a:pathLst>
                <a:path extrusionOk="0" h="3291" w="6658">
                  <a:moveTo>
                    <a:pt x="6657" y="0"/>
                  </a:moveTo>
                  <a:lnTo>
                    <a:pt x="6657" y="0"/>
                  </a:lnTo>
                  <a:cubicBezTo>
                    <a:pt x="3291" y="38"/>
                    <a:pt x="3291" y="38"/>
                    <a:pt x="3291" y="38"/>
                  </a:cubicBezTo>
                  <a:lnTo>
                    <a:pt x="3291" y="38"/>
                  </a:lnTo>
                  <a:cubicBezTo>
                    <a:pt x="0" y="0"/>
                    <a:pt x="0" y="0"/>
                    <a:pt x="0" y="0"/>
                  </a:cubicBezTo>
                  <a:cubicBezTo>
                    <a:pt x="0" y="0"/>
                    <a:pt x="552" y="494"/>
                    <a:pt x="552" y="1331"/>
                  </a:cubicBezTo>
                  <a:cubicBezTo>
                    <a:pt x="552" y="1788"/>
                    <a:pt x="495" y="2758"/>
                    <a:pt x="1180" y="3043"/>
                  </a:cubicBezTo>
                  <a:cubicBezTo>
                    <a:pt x="1674" y="3252"/>
                    <a:pt x="1978" y="3290"/>
                    <a:pt x="3329" y="3290"/>
                  </a:cubicBezTo>
                  <a:cubicBezTo>
                    <a:pt x="4679" y="3290"/>
                    <a:pt x="4963" y="3252"/>
                    <a:pt x="5477" y="3043"/>
                  </a:cubicBezTo>
                  <a:cubicBezTo>
                    <a:pt x="6143" y="2758"/>
                    <a:pt x="6086" y="1788"/>
                    <a:pt x="6086" y="1331"/>
                  </a:cubicBezTo>
                  <a:cubicBezTo>
                    <a:pt x="6086" y="494"/>
                    <a:pt x="6657" y="0"/>
                    <a:pt x="6657"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115"/>
            <p:cNvSpPr/>
            <p:nvPr/>
          </p:nvSpPr>
          <p:spPr>
            <a:xfrm>
              <a:off x="6229322" y="858078"/>
              <a:ext cx="1895628" cy="937771"/>
            </a:xfrm>
            <a:custGeom>
              <a:rect b="b" l="l" r="r" t="t"/>
              <a:pathLst>
                <a:path extrusionOk="0" h="3292" w="6658">
                  <a:moveTo>
                    <a:pt x="6657" y="3291"/>
                  </a:moveTo>
                  <a:lnTo>
                    <a:pt x="6657" y="3291"/>
                  </a:lnTo>
                  <a:cubicBezTo>
                    <a:pt x="3291" y="3253"/>
                    <a:pt x="3291" y="3253"/>
                    <a:pt x="3291" y="3253"/>
                  </a:cubicBezTo>
                  <a:lnTo>
                    <a:pt x="3291" y="3253"/>
                  </a:lnTo>
                  <a:cubicBezTo>
                    <a:pt x="0" y="3291"/>
                    <a:pt x="0" y="3291"/>
                    <a:pt x="0" y="3291"/>
                  </a:cubicBezTo>
                  <a:cubicBezTo>
                    <a:pt x="0" y="3291"/>
                    <a:pt x="552" y="2796"/>
                    <a:pt x="552" y="1940"/>
                  </a:cubicBezTo>
                  <a:cubicBezTo>
                    <a:pt x="552" y="1503"/>
                    <a:pt x="495" y="533"/>
                    <a:pt x="1180" y="247"/>
                  </a:cubicBezTo>
                  <a:cubicBezTo>
                    <a:pt x="1674" y="19"/>
                    <a:pt x="1978" y="0"/>
                    <a:pt x="3329" y="0"/>
                  </a:cubicBezTo>
                  <a:cubicBezTo>
                    <a:pt x="4679" y="0"/>
                    <a:pt x="4963" y="38"/>
                    <a:pt x="5477" y="247"/>
                  </a:cubicBezTo>
                  <a:cubicBezTo>
                    <a:pt x="6143" y="533"/>
                    <a:pt x="6086" y="1503"/>
                    <a:pt x="6086" y="1959"/>
                  </a:cubicBezTo>
                  <a:cubicBezTo>
                    <a:pt x="6086" y="2796"/>
                    <a:pt x="6657" y="3291"/>
                    <a:pt x="6657" y="3291"/>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115"/>
            <p:cNvSpPr/>
            <p:nvPr/>
          </p:nvSpPr>
          <p:spPr>
            <a:xfrm>
              <a:off x="5981610" y="1769832"/>
              <a:ext cx="2407597" cy="2839467"/>
            </a:xfrm>
            <a:prstGeom prst="roundRect">
              <a:avLst>
                <a:gd fmla="val 11920" name="adj"/>
              </a:avLst>
            </a:prstGeom>
            <a:gradFill>
              <a:gsLst>
                <a:gs pos="0">
                  <a:srgbClr val="444444"/>
                </a:gs>
                <a:gs pos="23000">
                  <a:schemeClr val="accent2"/>
                </a:gs>
                <a:gs pos="69000">
                  <a:schemeClr val="accent4"/>
                </a:gs>
                <a:gs pos="97000">
                  <a:srgbClr val="353535"/>
                </a:gs>
                <a:gs pos="100000">
                  <a:srgbClr val="353535"/>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0" name="Google Shape;350;p115"/>
            <p:cNvSpPr/>
            <p:nvPr/>
          </p:nvSpPr>
          <p:spPr>
            <a:xfrm>
              <a:off x="6099384" y="1893545"/>
              <a:ext cx="2172050" cy="2592040"/>
            </a:xfrm>
            <a:prstGeom prst="roundRect">
              <a:avLst>
                <a:gd fmla="val 8751" name="adj"/>
              </a:avLst>
            </a:prstGeom>
            <a:solidFill>
              <a:schemeClr val="dk1"/>
            </a:solidFill>
            <a:ln cap="flat" cmpd="sng" w="254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51" name="Google Shape;351;p115"/>
          <p:cNvSpPr/>
          <p:nvPr/>
        </p:nvSpPr>
        <p:spPr>
          <a:xfrm>
            <a:off x="0" y="6033051"/>
            <a:ext cx="12191999" cy="8249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352" name="Google Shape;352;p115"/>
          <p:cNvCxnSpPr/>
          <p:nvPr/>
        </p:nvCxnSpPr>
        <p:spPr>
          <a:xfrm rot="10800000">
            <a:off x="838201" y="2786345"/>
            <a:ext cx="5143409" cy="0"/>
          </a:xfrm>
          <a:prstGeom prst="straightConnector1">
            <a:avLst/>
          </a:prstGeom>
          <a:noFill/>
          <a:ln cap="flat" cmpd="sng" w="63500">
            <a:solidFill>
              <a:schemeClr val="dk1"/>
            </a:solidFill>
            <a:prstDash val="solid"/>
            <a:miter lim="800000"/>
            <a:headEnd len="sm" w="sm" type="none"/>
            <a:tailEnd len="sm" w="sm" type="none"/>
          </a:ln>
        </p:spPr>
      </p:cxnSp>
      <p:sp>
        <p:nvSpPr>
          <p:cNvPr id="353" name="Google Shape;353;p115"/>
          <p:cNvSpPr/>
          <p:nvPr/>
        </p:nvSpPr>
        <p:spPr>
          <a:xfrm>
            <a:off x="8381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sp>
        <p:nvSpPr>
          <p:cNvPr id="354" name="Google Shape;354;p115"/>
          <p:cNvSpPr/>
          <p:nvPr>
            <p:ph idx="2" type="pic"/>
          </p:nvPr>
        </p:nvSpPr>
        <p:spPr>
          <a:xfrm>
            <a:off x="6237019" y="2015719"/>
            <a:ext cx="1908000" cy="2350800"/>
          </a:xfrm>
          <a:prstGeom prst="roundRect">
            <a:avLst>
              <a:gd fmla="val 4164" name="adj"/>
            </a:avLst>
          </a:prstGeom>
          <a:solidFill>
            <a:schemeClr val="accent1"/>
          </a:solidFill>
          <a:ln>
            <a:noFill/>
          </a:ln>
        </p:spPr>
      </p:sp>
      <p:sp>
        <p:nvSpPr>
          <p:cNvPr id="355" name="Google Shape;355;p115"/>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6" name="Google Shape;356;p115"/>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s">
  <p:cSld name="Extras">
    <p:spTree>
      <p:nvGrpSpPr>
        <p:cNvPr id="357" name="Shape 357"/>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1">
  <p:cSld name="Team 1">
    <p:spTree>
      <p:nvGrpSpPr>
        <p:cNvPr id="361" name="Shape 361"/>
        <p:cNvGrpSpPr/>
        <p:nvPr/>
      </p:nvGrpSpPr>
      <p:grpSpPr>
        <a:xfrm>
          <a:off x="0" y="0"/>
          <a:ext cx="0" cy="0"/>
          <a:chOff x="0" y="0"/>
          <a:chExt cx="0" cy="0"/>
        </a:xfrm>
      </p:grpSpPr>
      <p:sp>
        <p:nvSpPr>
          <p:cNvPr id="362" name="Google Shape;362;g2415699e66f_0_662"/>
          <p:cNvSpPr/>
          <p:nvPr>
            <p:ph idx="2" type="pic"/>
          </p:nvPr>
        </p:nvSpPr>
        <p:spPr>
          <a:xfrm>
            <a:off x="7846671" y="1952954"/>
            <a:ext cx="3505200" cy="3300300"/>
          </a:xfrm>
          <a:prstGeom prst="rect">
            <a:avLst/>
          </a:prstGeom>
          <a:solidFill>
            <a:schemeClr val="accent1"/>
          </a:solidFill>
          <a:ln>
            <a:noFill/>
          </a:ln>
        </p:spPr>
      </p:sp>
      <p:sp>
        <p:nvSpPr>
          <p:cNvPr id="363" name="Google Shape;363;g2415699e66f_0_662"/>
          <p:cNvSpPr/>
          <p:nvPr>
            <p:ph idx="3" type="pic"/>
          </p:nvPr>
        </p:nvSpPr>
        <p:spPr>
          <a:xfrm>
            <a:off x="4342435" y="1952954"/>
            <a:ext cx="3505200" cy="3300300"/>
          </a:xfrm>
          <a:prstGeom prst="rect">
            <a:avLst/>
          </a:prstGeom>
          <a:solidFill>
            <a:schemeClr val="accent1"/>
          </a:solidFill>
          <a:ln>
            <a:noFill/>
          </a:ln>
        </p:spPr>
      </p:sp>
      <p:sp>
        <p:nvSpPr>
          <p:cNvPr id="364" name="Google Shape;364;g2415699e66f_0_662"/>
          <p:cNvSpPr/>
          <p:nvPr>
            <p:ph idx="4" type="pic"/>
          </p:nvPr>
        </p:nvSpPr>
        <p:spPr>
          <a:xfrm>
            <a:off x="838201" y="1952954"/>
            <a:ext cx="3505200" cy="33003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15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2">
  <p:cSld name="Break Slide 2">
    <p:bg>
      <p:bgPr>
        <a:solidFill>
          <a:schemeClr val="dk1"/>
        </a:solidFill>
      </p:bgPr>
    </p:bg>
    <p:spTree>
      <p:nvGrpSpPr>
        <p:cNvPr id="365" name="Shape 365"/>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366" name="Shape 366"/>
        <p:cNvGrpSpPr/>
        <p:nvPr/>
      </p:nvGrpSpPr>
      <p:grpSpPr>
        <a:xfrm>
          <a:off x="0" y="0"/>
          <a:ext cx="0" cy="0"/>
          <a:chOff x="0" y="0"/>
          <a:chExt cx="0" cy="0"/>
        </a:xfrm>
      </p:grpSpPr>
      <p:sp>
        <p:nvSpPr>
          <p:cNvPr id="367" name="Google Shape;367;g2415699e66f_0_667"/>
          <p:cNvSpPr/>
          <p:nvPr/>
        </p:nvSpPr>
        <p:spPr>
          <a:xfrm>
            <a:off x="0" y="6033051"/>
            <a:ext cx="12192000" cy="825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368" name="Google Shape;368;g2415699e66f_0_667"/>
          <p:cNvSpPr txBox="1"/>
          <p:nvPr>
            <p:ph idx="11" type="ftr"/>
          </p:nvPr>
        </p:nvSpPr>
        <p:spPr>
          <a:xfrm>
            <a:off x="838201" y="6296400"/>
            <a:ext cx="2743200" cy="365100"/>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9" name="Google Shape;369;g2415699e66f_0_667"/>
          <p:cNvSpPr txBox="1"/>
          <p:nvPr>
            <p:ph idx="12" type="sldNum"/>
          </p:nvPr>
        </p:nvSpPr>
        <p:spPr>
          <a:xfrm>
            <a:off x="8610601" y="6296400"/>
            <a:ext cx="27432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1">
  <p:cSld name="One Image Slide 1">
    <p:spTree>
      <p:nvGrpSpPr>
        <p:cNvPr id="370" name="Shape 370"/>
        <p:cNvGrpSpPr/>
        <p:nvPr/>
      </p:nvGrpSpPr>
      <p:grpSpPr>
        <a:xfrm>
          <a:off x="0" y="0"/>
          <a:ext cx="0" cy="0"/>
          <a:chOff x="0" y="0"/>
          <a:chExt cx="0" cy="0"/>
        </a:xfrm>
      </p:grpSpPr>
      <p:sp>
        <p:nvSpPr>
          <p:cNvPr id="371" name="Google Shape;371;g2415699e66f_0_671"/>
          <p:cNvSpPr/>
          <p:nvPr>
            <p:ph idx="2" type="pic"/>
          </p:nvPr>
        </p:nvSpPr>
        <p:spPr>
          <a:xfrm>
            <a:off x="4332908" y="4"/>
            <a:ext cx="7859100" cy="6858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spTree>
      <p:nvGrpSpPr>
        <p:cNvPr id="372" name="Shape 372"/>
        <p:cNvGrpSpPr/>
        <p:nvPr/>
      </p:nvGrpSpPr>
      <p:grpSpPr>
        <a:xfrm>
          <a:off x="0" y="0"/>
          <a:ext cx="0" cy="0"/>
          <a:chOff x="0" y="0"/>
          <a:chExt cx="0" cy="0"/>
        </a:xfrm>
      </p:grpSpPr>
      <p:sp>
        <p:nvSpPr>
          <p:cNvPr id="373" name="Google Shape;373;g2415699e66f_0_673"/>
          <p:cNvSpPr/>
          <p:nvPr/>
        </p:nvSpPr>
        <p:spPr>
          <a:xfrm>
            <a:off x="0" y="-1"/>
            <a:ext cx="42708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cSld name="Contact">
    <p:bg>
      <p:bgPr>
        <a:solidFill>
          <a:schemeClr val="dk1"/>
        </a:solidFill>
      </p:bgPr>
    </p:bg>
    <p:spTree>
      <p:nvGrpSpPr>
        <p:cNvPr id="27" name="Shape 27"/>
        <p:cNvGrpSpPr/>
        <p:nvPr/>
      </p:nvGrpSpPr>
      <p:grpSpPr>
        <a:xfrm>
          <a:off x="0" y="0"/>
          <a:ext cx="0" cy="0"/>
          <a:chOff x="0" y="0"/>
          <a:chExt cx="0" cy="0"/>
        </a:xfrm>
      </p:grpSpPr>
      <p:sp>
        <p:nvSpPr>
          <p:cNvPr id="28" name="Google Shape;28;p78"/>
          <p:cNvSpPr/>
          <p:nvPr>
            <p:ph idx="2" type="pic"/>
          </p:nvPr>
        </p:nvSpPr>
        <p:spPr>
          <a:xfrm>
            <a:off x="0" y="-2"/>
            <a:ext cx="3784598" cy="6858002"/>
          </a:xfrm>
          <a:prstGeom prst="rect">
            <a:avLst/>
          </a:prstGeom>
          <a:solidFill>
            <a:schemeClr val="accent1"/>
          </a:solidFill>
          <a:ln>
            <a:noFill/>
          </a:ln>
        </p:spPr>
      </p:sp>
      <p:sp>
        <p:nvSpPr>
          <p:cNvPr id="29" name="Google Shape;29;p78"/>
          <p:cNvSpPr/>
          <p:nvPr>
            <p:ph idx="3" type="pic"/>
          </p:nvPr>
        </p:nvSpPr>
        <p:spPr>
          <a:xfrm>
            <a:off x="8407402" y="0"/>
            <a:ext cx="3784598" cy="6858002"/>
          </a:xfrm>
          <a:prstGeom prst="rect">
            <a:avLst/>
          </a:prstGeom>
          <a:solidFill>
            <a:schemeClr val="accent1"/>
          </a:solid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2">
  <p:cSld name="Testimonial 2">
    <p:spTree>
      <p:nvGrpSpPr>
        <p:cNvPr id="374" name="Shape 374"/>
        <p:cNvGrpSpPr/>
        <p:nvPr/>
      </p:nvGrpSpPr>
      <p:grpSpPr>
        <a:xfrm>
          <a:off x="0" y="0"/>
          <a:ext cx="0" cy="0"/>
          <a:chOff x="0" y="0"/>
          <a:chExt cx="0" cy="0"/>
        </a:xfrm>
      </p:grpSpPr>
      <p:sp>
        <p:nvSpPr>
          <p:cNvPr id="375" name="Google Shape;375;g2415699e66f_0_675"/>
          <p:cNvSpPr/>
          <p:nvPr/>
        </p:nvSpPr>
        <p:spPr>
          <a:xfrm>
            <a:off x="0" y="1"/>
            <a:ext cx="5261100" cy="6900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376" name="Google Shape;376;g2415699e66f_0_675"/>
          <p:cNvCxnSpPr/>
          <p:nvPr/>
        </p:nvCxnSpPr>
        <p:spPr>
          <a:xfrm rot="10800000">
            <a:off x="5678402" y="4395985"/>
            <a:ext cx="5675400" cy="0"/>
          </a:xfrm>
          <a:prstGeom prst="straightConnector1">
            <a:avLst/>
          </a:prstGeom>
          <a:noFill/>
          <a:ln cap="flat" cmpd="sng" w="9525">
            <a:solidFill>
              <a:schemeClr val="accent1"/>
            </a:solidFill>
            <a:prstDash val="solid"/>
            <a:miter lim="800000"/>
            <a:headEnd len="sm" w="sm" type="none"/>
            <a:tailEnd len="sm" w="sm" type="none"/>
          </a:ln>
        </p:spPr>
      </p:cxnSp>
      <p:cxnSp>
        <p:nvCxnSpPr>
          <p:cNvPr id="377" name="Google Shape;377;g2415699e66f_0_675"/>
          <p:cNvCxnSpPr/>
          <p:nvPr/>
        </p:nvCxnSpPr>
        <p:spPr>
          <a:xfrm rot="10800000">
            <a:off x="5678287" y="892365"/>
            <a:ext cx="0" cy="5115900"/>
          </a:xfrm>
          <a:prstGeom prst="straightConnector1">
            <a:avLst/>
          </a:prstGeom>
          <a:noFill/>
          <a:ln cap="flat" cmpd="sng" w="9525">
            <a:solidFill>
              <a:schemeClr val="accent1"/>
            </a:solidFill>
            <a:prstDash val="solid"/>
            <a:miter lim="800000"/>
            <a:headEnd len="sm" w="sm" type="none"/>
            <a:tailEnd len="sm" w="sm" type="none"/>
          </a:ln>
        </p:spPr>
      </p:cxnSp>
      <p:sp>
        <p:nvSpPr>
          <p:cNvPr id="378" name="Google Shape;378;g2415699e66f_0_675"/>
          <p:cNvSpPr/>
          <p:nvPr>
            <p:ph idx="2" type="pic"/>
          </p:nvPr>
        </p:nvSpPr>
        <p:spPr>
          <a:xfrm>
            <a:off x="6095583" y="892381"/>
            <a:ext cx="1333200" cy="1333200"/>
          </a:xfrm>
          <a:prstGeom prst="rect">
            <a:avLst/>
          </a:prstGeom>
          <a:solidFill>
            <a:schemeClr val="accent1"/>
          </a:solidFill>
          <a:ln>
            <a:noFill/>
          </a:ln>
        </p:spPr>
      </p:sp>
      <p:sp>
        <p:nvSpPr>
          <p:cNvPr id="379" name="Google Shape;379;g2415699e66f_0_675"/>
          <p:cNvSpPr/>
          <p:nvPr>
            <p:ph idx="3" type="pic"/>
          </p:nvPr>
        </p:nvSpPr>
        <p:spPr>
          <a:xfrm>
            <a:off x="6095583" y="4675034"/>
            <a:ext cx="1333200" cy="1333200"/>
          </a:xfrm>
          <a:prstGeom prst="rect">
            <a:avLst/>
          </a:prstGeom>
          <a:solidFill>
            <a:schemeClr val="accent1"/>
          </a:solidFill>
          <a:ln>
            <a:noFill/>
          </a:ln>
        </p:spPr>
      </p:sp>
      <p:sp>
        <p:nvSpPr>
          <p:cNvPr id="380" name="Google Shape;380;g2415699e66f_0_675"/>
          <p:cNvSpPr/>
          <p:nvPr>
            <p:ph idx="4" type="pic"/>
          </p:nvPr>
        </p:nvSpPr>
        <p:spPr>
          <a:xfrm>
            <a:off x="6095583" y="2774728"/>
            <a:ext cx="1333200" cy="1333200"/>
          </a:xfrm>
          <a:prstGeom prst="rect">
            <a:avLst/>
          </a:prstGeom>
          <a:solidFill>
            <a:schemeClr val="accent1"/>
          </a:solidFill>
          <a:ln>
            <a:noFill/>
          </a:ln>
        </p:spPr>
      </p:sp>
      <p:cxnSp>
        <p:nvCxnSpPr>
          <p:cNvPr id="381" name="Google Shape;381;g2415699e66f_0_675"/>
          <p:cNvCxnSpPr/>
          <p:nvPr/>
        </p:nvCxnSpPr>
        <p:spPr>
          <a:xfrm rot="10800000">
            <a:off x="5678402" y="2504659"/>
            <a:ext cx="5675400" cy="0"/>
          </a:xfrm>
          <a:prstGeom prst="straightConnector1">
            <a:avLst/>
          </a:prstGeom>
          <a:noFill/>
          <a:ln cap="flat" cmpd="sng" w="9525">
            <a:solidFill>
              <a:schemeClr val="accent1"/>
            </a:solidFill>
            <a:prstDash val="solid"/>
            <a:miter lim="800000"/>
            <a:headEnd len="sm" w="sm" type="none"/>
            <a:tailEnd len="sm" w="sm" type="none"/>
          </a:ln>
        </p:spPr>
      </p:cxnSp>
      <p:sp>
        <p:nvSpPr>
          <p:cNvPr id="382" name="Google Shape;382;g2415699e66f_0_675"/>
          <p:cNvSpPr/>
          <p:nvPr/>
        </p:nvSpPr>
        <p:spPr>
          <a:xfrm>
            <a:off x="615037" y="867999"/>
            <a:ext cx="1211400" cy="240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p:cSld name="Black">
    <p:bg>
      <p:bgPr>
        <a:solidFill>
          <a:schemeClr val="dk1"/>
        </a:solidFill>
      </p:bgPr>
    </p:bg>
    <p:spTree>
      <p:nvGrpSpPr>
        <p:cNvPr id="383" name="Shape 383"/>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History 1">
  <p:cSld name="Company History 1">
    <p:spTree>
      <p:nvGrpSpPr>
        <p:cNvPr id="384" name="Shape 384"/>
        <p:cNvGrpSpPr/>
        <p:nvPr/>
      </p:nvGrpSpPr>
      <p:grpSpPr>
        <a:xfrm>
          <a:off x="0" y="0"/>
          <a:ext cx="0" cy="0"/>
          <a:chOff x="0" y="0"/>
          <a:chExt cx="0" cy="0"/>
        </a:xfrm>
      </p:grpSpPr>
      <p:sp>
        <p:nvSpPr>
          <p:cNvPr id="385" name="Google Shape;385;g2415699e66f_0_658"/>
          <p:cNvSpPr/>
          <p:nvPr/>
        </p:nvSpPr>
        <p:spPr>
          <a:xfrm>
            <a:off x="2" y="3210472"/>
            <a:ext cx="6299400" cy="2684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386" name="Google Shape;386;g2415699e66f_0_658"/>
          <p:cNvSpPr/>
          <p:nvPr/>
        </p:nvSpPr>
        <p:spPr>
          <a:xfrm>
            <a:off x="11772900" y="3194954"/>
            <a:ext cx="419100" cy="2684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387" name="Google Shape;387;g2415699e66f_0_658"/>
          <p:cNvSpPr/>
          <p:nvPr>
            <p:ph idx="2" type="pic"/>
          </p:nvPr>
        </p:nvSpPr>
        <p:spPr>
          <a:xfrm>
            <a:off x="838199" y="853717"/>
            <a:ext cx="5040000" cy="5040900"/>
          </a:xfrm>
          <a:prstGeom prst="rect">
            <a:avLst/>
          </a:prstGeom>
          <a:solidFill>
            <a:schemeClr val="accent1"/>
          </a:solid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cSld name="Contact">
    <p:bg>
      <p:bgPr>
        <a:solidFill>
          <a:schemeClr val="dk1"/>
        </a:solidFill>
      </p:bgPr>
    </p:bg>
    <p:spTree>
      <p:nvGrpSpPr>
        <p:cNvPr id="388" name="Shape 388"/>
        <p:cNvGrpSpPr/>
        <p:nvPr/>
      </p:nvGrpSpPr>
      <p:grpSpPr>
        <a:xfrm>
          <a:off x="0" y="0"/>
          <a:ext cx="0" cy="0"/>
          <a:chOff x="0" y="0"/>
          <a:chExt cx="0" cy="0"/>
        </a:xfrm>
      </p:grpSpPr>
      <p:sp>
        <p:nvSpPr>
          <p:cNvPr id="389" name="Google Shape;389;g2415699e66f_0_684"/>
          <p:cNvSpPr/>
          <p:nvPr>
            <p:ph idx="2" type="pic"/>
          </p:nvPr>
        </p:nvSpPr>
        <p:spPr>
          <a:xfrm>
            <a:off x="0" y="-2"/>
            <a:ext cx="3784500" cy="6858000"/>
          </a:xfrm>
          <a:prstGeom prst="rect">
            <a:avLst/>
          </a:prstGeom>
          <a:solidFill>
            <a:schemeClr val="accent1"/>
          </a:solidFill>
          <a:ln>
            <a:noFill/>
          </a:ln>
        </p:spPr>
      </p:sp>
      <p:sp>
        <p:nvSpPr>
          <p:cNvPr id="390" name="Google Shape;390;g2415699e66f_0_684"/>
          <p:cNvSpPr/>
          <p:nvPr>
            <p:ph idx="3" type="pic"/>
          </p:nvPr>
        </p:nvSpPr>
        <p:spPr>
          <a:xfrm>
            <a:off x="8407402" y="0"/>
            <a:ext cx="3784500" cy="6858000"/>
          </a:xfrm>
          <a:prstGeom prst="rect">
            <a:avLst/>
          </a:prstGeom>
          <a:solidFill>
            <a:schemeClr val="accent1"/>
          </a:solid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3">
  <p:cSld name="Team 3">
    <p:spTree>
      <p:nvGrpSpPr>
        <p:cNvPr id="391" name="Shape 391"/>
        <p:cNvGrpSpPr/>
        <p:nvPr/>
      </p:nvGrpSpPr>
      <p:grpSpPr>
        <a:xfrm>
          <a:off x="0" y="0"/>
          <a:ext cx="0" cy="0"/>
          <a:chOff x="0" y="0"/>
          <a:chExt cx="0" cy="0"/>
        </a:xfrm>
      </p:grpSpPr>
      <p:sp>
        <p:nvSpPr>
          <p:cNvPr id="392" name="Google Shape;392;g2415699e66f_0_687"/>
          <p:cNvSpPr/>
          <p:nvPr>
            <p:ph idx="2" type="pic"/>
          </p:nvPr>
        </p:nvSpPr>
        <p:spPr>
          <a:xfrm>
            <a:off x="838201" y="1861701"/>
            <a:ext cx="1905000" cy="3044100"/>
          </a:xfrm>
          <a:prstGeom prst="rect">
            <a:avLst/>
          </a:prstGeom>
          <a:solidFill>
            <a:schemeClr val="accent1"/>
          </a:solidFill>
          <a:ln>
            <a:noFill/>
          </a:ln>
        </p:spPr>
      </p:sp>
      <p:sp>
        <p:nvSpPr>
          <p:cNvPr id="393" name="Google Shape;393;g2415699e66f_0_687"/>
          <p:cNvSpPr/>
          <p:nvPr>
            <p:ph idx="3" type="pic"/>
          </p:nvPr>
        </p:nvSpPr>
        <p:spPr>
          <a:xfrm>
            <a:off x="2990370" y="1861701"/>
            <a:ext cx="1905000" cy="3044100"/>
          </a:xfrm>
          <a:prstGeom prst="rect">
            <a:avLst/>
          </a:prstGeom>
          <a:solidFill>
            <a:schemeClr val="accent1"/>
          </a:solidFill>
          <a:ln>
            <a:noFill/>
          </a:ln>
        </p:spPr>
      </p:sp>
      <p:sp>
        <p:nvSpPr>
          <p:cNvPr id="394" name="Google Shape;394;g2415699e66f_0_687"/>
          <p:cNvSpPr/>
          <p:nvPr>
            <p:ph idx="4" type="pic"/>
          </p:nvPr>
        </p:nvSpPr>
        <p:spPr>
          <a:xfrm>
            <a:off x="5142537" y="1861701"/>
            <a:ext cx="1905000" cy="3044100"/>
          </a:xfrm>
          <a:prstGeom prst="rect">
            <a:avLst/>
          </a:prstGeom>
          <a:solidFill>
            <a:schemeClr val="accent1"/>
          </a:solidFill>
          <a:ln>
            <a:noFill/>
          </a:ln>
        </p:spPr>
      </p:sp>
      <p:sp>
        <p:nvSpPr>
          <p:cNvPr id="395" name="Google Shape;395;g2415699e66f_0_687"/>
          <p:cNvSpPr/>
          <p:nvPr>
            <p:ph idx="5" type="pic"/>
          </p:nvPr>
        </p:nvSpPr>
        <p:spPr>
          <a:xfrm>
            <a:off x="7294706" y="1861701"/>
            <a:ext cx="1905000" cy="3044100"/>
          </a:xfrm>
          <a:prstGeom prst="rect">
            <a:avLst/>
          </a:prstGeom>
          <a:solidFill>
            <a:schemeClr val="accent1"/>
          </a:solidFill>
          <a:ln>
            <a:noFill/>
          </a:ln>
        </p:spPr>
      </p:sp>
      <p:sp>
        <p:nvSpPr>
          <p:cNvPr id="396" name="Google Shape;396;g2415699e66f_0_687"/>
          <p:cNvSpPr/>
          <p:nvPr>
            <p:ph idx="6" type="pic"/>
          </p:nvPr>
        </p:nvSpPr>
        <p:spPr>
          <a:xfrm>
            <a:off x="9446872" y="1861701"/>
            <a:ext cx="1905000" cy="30441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eader 1">
  <p:cSld name="Team Leader 1">
    <p:spTree>
      <p:nvGrpSpPr>
        <p:cNvPr id="397" name="Shape 397"/>
        <p:cNvGrpSpPr/>
        <p:nvPr/>
      </p:nvGrpSpPr>
      <p:grpSpPr>
        <a:xfrm>
          <a:off x="0" y="0"/>
          <a:ext cx="0" cy="0"/>
          <a:chOff x="0" y="0"/>
          <a:chExt cx="0" cy="0"/>
        </a:xfrm>
      </p:grpSpPr>
      <p:sp>
        <p:nvSpPr>
          <p:cNvPr id="398" name="Google Shape;398;g2415699e66f_0_693"/>
          <p:cNvSpPr/>
          <p:nvPr>
            <p:ph idx="2" type="pic"/>
          </p:nvPr>
        </p:nvSpPr>
        <p:spPr>
          <a:xfrm>
            <a:off x="6105303" y="4"/>
            <a:ext cx="4201800" cy="6858000"/>
          </a:xfrm>
          <a:prstGeom prst="rect">
            <a:avLst/>
          </a:prstGeom>
          <a:solidFill>
            <a:schemeClr val="accent1"/>
          </a:solidFill>
          <a:ln>
            <a:noFill/>
          </a:ln>
        </p:spPr>
      </p:sp>
      <p:sp>
        <p:nvSpPr>
          <p:cNvPr id="399" name="Google Shape;399;g2415699e66f_0_693"/>
          <p:cNvSpPr/>
          <p:nvPr/>
        </p:nvSpPr>
        <p:spPr>
          <a:xfrm>
            <a:off x="10307102" y="4"/>
            <a:ext cx="18849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 1">
  <p:cSld name="Team Member 1">
    <p:spTree>
      <p:nvGrpSpPr>
        <p:cNvPr id="400" name="Shape 400"/>
        <p:cNvGrpSpPr/>
        <p:nvPr/>
      </p:nvGrpSpPr>
      <p:grpSpPr>
        <a:xfrm>
          <a:off x="0" y="0"/>
          <a:ext cx="0" cy="0"/>
          <a:chOff x="0" y="0"/>
          <a:chExt cx="0" cy="0"/>
        </a:xfrm>
      </p:grpSpPr>
      <p:sp>
        <p:nvSpPr>
          <p:cNvPr id="401" name="Google Shape;401;g2415699e66f_0_696"/>
          <p:cNvSpPr/>
          <p:nvPr/>
        </p:nvSpPr>
        <p:spPr>
          <a:xfrm>
            <a:off x="8784103" y="4"/>
            <a:ext cx="3408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02" name="Google Shape;402;g2415699e66f_0_696"/>
          <p:cNvSpPr/>
          <p:nvPr/>
        </p:nvSpPr>
        <p:spPr>
          <a:xfrm>
            <a:off x="9882311" y="322604"/>
            <a:ext cx="1211400" cy="240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
        <p:nvSpPr>
          <p:cNvPr id="403" name="Google Shape;403;g2415699e66f_0_696"/>
          <p:cNvSpPr/>
          <p:nvPr>
            <p:ph idx="2" type="pic"/>
          </p:nvPr>
        </p:nvSpPr>
        <p:spPr>
          <a:xfrm>
            <a:off x="4573001" y="4"/>
            <a:ext cx="4201800" cy="6858000"/>
          </a:xfrm>
          <a:prstGeom prst="rect">
            <a:avLst/>
          </a:prstGeom>
          <a:solidFill>
            <a:schemeClr val="accent1"/>
          </a:solid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1">
  <p:cSld name="Image Break 1">
    <p:spTree>
      <p:nvGrpSpPr>
        <p:cNvPr id="404" name="Shape 404"/>
        <p:cNvGrpSpPr/>
        <p:nvPr/>
      </p:nvGrpSpPr>
      <p:grpSpPr>
        <a:xfrm>
          <a:off x="0" y="0"/>
          <a:ext cx="0" cy="0"/>
          <a:chOff x="0" y="0"/>
          <a:chExt cx="0" cy="0"/>
        </a:xfrm>
      </p:grpSpPr>
      <p:sp>
        <p:nvSpPr>
          <p:cNvPr id="405" name="Google Shape;405;g2415699e66f_0_700"/>
          <p:cNvSpPr/>
          <p:nvPr/>
        </p:nvSpPr>
        <p:spPr>
          <a:xfrm flipH="1">
            <a:off x="838202" y="838199"/>
            <a:ext cx="10515600" cy="518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406" name="Google Shape;406;g2415699e66f_0_700"/>
          <p:cNvSpPr/>
          <p:nvPr/>
        </p:nvSpPr>
        <p:spPr>
          <a:xfrm flipH="1">
            <a:off x="-44" y="1692000"/>
            <a:ext cx="7043100" cy="347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407" name="Google Shape;407;g2415699e66f_0_700"/>
          <p:cNvSpPr/>
          <p:nvPr>
            <p:ph idx="2" type="pic"/>
          </p:nvPr>
        </p:nvSpPr>
        <p:spPr>
          <a:xfrm>
            <a:off x="7043057" y="1692000"/>
            <a:ext cx="3472500" cy="3474000"/>
          </a:xfrm>
          <a:prstGeom prst="rect">
            <a:avLst/>
          </a:prstGeom>
          <a:solidFill>
            <a:schemeClr val="accent1"/>
          </a:solid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4">
  <p:cSld name="Image Break 4">
    <p:bg>
      <p:bgPr>
        <a:solidFill>
          <a:schemeClr val="dk1"/>
        </a:solidFill>
      </p:bgPr>
    </p:bg>
    <p:spTree>
      <p:nvGrpSpPr>
        <p:cNvPr id="408" name="Shape 408"/>
        <p:cNvGrpSpPr/>
        <p:nvPr/>
      </p:nvGrpSpPr>
      <p:grpSpPr>
        <a:xfrm>
          <a:off x="0" y="0"/>
          <a:ext cx="0" cy="0"/>
          <a:chOff x="0" y="0"/>
          <a:chExt cx="0" cy="0"/>
        </a:xfrm>
      </p:grpSpPr>
      <p:sp>
        <p:nvSpPr>
          <p:cNvPr id="409" name="Google Shape;409;g2415699e66f_0_704"/>
          <p:cNvSpPr/>
          <p:nvPr>
            <p:ph idx="2" type="pic"/>
          </p:nvPr>
        </p:nvSpPr>
        <p:spPr>
          <a:xfrm>
            <a:off x="6134522" y="1115789"/>
            <a:ext cx="5219400" cy="4626300"/>
          </a:xfrm>
          <a:prstGeom prst="rect">
            <a:avLst/>
          </a:prstGeom>
          <a:solidFill>
            <a:schemeClr val="accent1"/>
          </a:solid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4">
  <p:cSld name="Break Slide 4">
    <p:bg>
      <p:bgPr>
        <a:solidFill>
          <a:schemeClr val="lt1"/>
        </a:solidFill>
      </p:bgPr>
    </p:bg>
    <p:spTree>
      <p:nvGrpSpPr>
        <p:cNvPr id="410" name="Shape 410"/>
        <p:cNvGrpSpPr/>
        <p:nvPr/>
      </p:nvGrpSpPr>
      <p:grpSpPr>
        <a:xfrm>
          <a:off x="0" y="0"/>
          <a:ext cx="0" cy="0"/>
          <a:chOff x="0" y="0"/>
          <a:chExt cx="0" cy="0"/>
        </a:xfrm>
      </p:grpSpPr>
      <p:cxnSp>
        <p:nvCxnSpPr>
          <p:cNvPr id="411" name="Google Shape;411;g2415699e66f_0_706"/>
          <p:cNvCxnSpPr/>
          <p:nvPr/>
        </p:nvCxnSpPr>
        <p:spPr>
          <a:xfrm rot="10800000">
            <a:off x="838201" y="4748871"/>
            <a:ext cx="10515600" cy="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1">
  <p:cSld name="Team 1">
    <p:spTree>
      <p:nvGrpSpPr>
        <p:cNvPr id="30" name="Shape 30"/>
        <p:cNvGrpSpPr/>
        <p:nvPr/>
      </p:nvGrpSpPr>
      <p:grpSpPr>
        <a:xfrm>
          <a:off x="0" y="0"/>
          <a:ext cx="0" cy="0"/>
          <a:chOff x="0" y="0"/>
          <a:chExt cx="0" cy="0"/>
        </a:xfrm>
      </p:grpSpPr>
      <p:sp>
        <p:nvSpPr>
          <p:cNvPr id="31" name="Google Shape;31;p46"/>
          <p:cNvSpPr/>
          <p:nvPr>
            <p:ph idx="2" type="pic"/>
          </p:nvPr>
        </p:nvSpPr>
        <p:spPr>
          <a:xfrm>
            <a:off x="7846671" y="1952954"/>
            <a:ext cx="3505200" cy="3300386"/>
          </a:xfrm>
          <a:prstGeom prst="rect">
            <a:avLst/>
          </a:prstGeom>
          <a:solidFill>
            <a:schemeClr val="accent1"/>
          </a:solidFill>
          <a:ln>
            <a:noFill/>
          </a:ln>
        </p:spPr>
      </p:sp>
      <p:sp>
        <p:nvSpPr>
          <p:cNvPr id="32" name="Google Shape;32;p46"/>
          <p:cNvSpPr/>
          <p:nvPr>
            <p:ph idx="3" type="pic"/>
          </p:nvPr>
        </p:nvSpPr>
        <p:spPr>
          <a:xfrm>
            <a:off x="4342435" y="1952954"/>
            <a:ext cx="3505200" cy="3300386"/>
          </a:xfrm>
          <a:prstGeom prst="rect">
            <a:avLst/>
          </a:prstGeom>
          <a:solidFill>
            <a:schemeClr val="accent1"/>
          </a:solidFill>
          <a:ln>
            <a:noFill/>
          </a:ln>
        </p:spPr>
      </p:sp>
      <p:sp>
        <p:nvSpPr>
          <p:cNvPr id="33" name="Google Shape;33;p46"/>
          <p:cNvSpPr/>
          <p:nvPr>
            <p:ph idx="4" type="pic"/>
          </p:nvPr>
        </p:nvSpPr>
        <p:spPr>
          <a:xfrm>
            <a:off x="838201" y="1952954"/>
            <a:ext cx="3505200" cy="330038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15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4">
  <p:cSld name="Services 4">
    <p:spTree>
      <p:nvGrpSpPr>
        <p:cNvPr id="412" name="Shape 412"/>
        <p:cNvGrpSpPr/>
        <p:nvPr/>
      </p:nvGrpSpPr>
      <p:grpSpPr>
        <a:xfrm>
          <a:off x="0" y="0"/>
          <a:ext cx="0" cy="0"/>
          <a:chOff x="0" y="0"/>
          <a:chExt cx="0" cy="0"/>
        </a:xfrm>
      </p:grpSpPr>
      <p:sp>
        <p:nvSpPr>
          <p:cNvPr id="413" name="Google Shape;413;g2415699e66f_0_708"/>
          <p:cNvSpPr/>
          <p:nvPr>
            <p:ph idx="2" type="pic"/>
          </p:nvPr>
        </p:nvSpPr>
        <p:spPr>
          <a:xfrm>
            <a:off x="9043" y="0"/>
            <a:ext cx="5327700" cy="6858000"/>
          </a:xfrm>
          <a:prstGeom prst="rect">
            <a:avLst/>
          </a:prstGeom>
          <a:solidFill>
            <a:schemeClr val="accent1"/>
          </a:solid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Numbers 1">
  <p:cSld name="Stats / Numbers 1">
    <p:bg>
      <p:bgPr>
        <a:solidFill>
          <a:schemeClr val="dk1"/>
        </a:solidFill>
      </p:bgPr>
    </p:bg>
    <p:spTree>
      <p:nvGrpSpPr>
        <p:cNvPr id="414" name="Shape 414"/>
        <p:cNvGrpSpPr/>
        <p:nvPr/>
      </p:nvGrpSpPr>
      <p:grpSpPr>
        <a:xfrm>
          <a:off x="0" y="0"/>
          <a:ext cx="0" cy="0"/>
          <a:chOff x="0" y="0"/>
          <a:chExt cx="0" cy="0"/>
        </a:xfrm>
      </p:grpSpPr>
      <p:sp>
        <p:nvSpPr>
          <p:cNvPr id="415" name="Google Shape;415;g2415699e66f_0_710"/>
          <p:cNvSpPr/>
          <p:nvPr/>
        </p:nvSpPr>
        <p:spPr>
          <a:xfrm>
            <a:off x="838201" y="2808848"/>
            <a:ext cx="2946300"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16" name="Google Shape;416;g2415699e66f_0_710"/>
          <p:cNvSpPr/>
          <p:nvPr/>
        </p:nvSpPr>
        <p:spPr>
          <a:xfrm>
            <a:off x="4622802" y="2808848"/>
            <a:ext cx="2946300"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17" name="Google Shape;417;g2415699e66f_0_710"/>
          <p:cNvSpPr/>
          <p:nvPr/>
        </p:nvSpPr>
        <p:spPr>
          <a:xfrm>
            <a:off x="8407401" y="2808848"/>
            <a:ext cx="2946300"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418" name="Google Shape;418;g2415699e66f_0_710"/>
          <p:cNvCxnSpPr/>
          <p:nvPr/>
        </p:nvCxnSpPr>
        <p:spPr>
          <a:xfrm rot="10800000">
            <a:off x="838201" y="834797"/>
            <a:ext cx="10515600"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Numbers 2">
  <p:cSld name="Stats / Numbers 2">
    <p:bg>
      <p:bgPr>
        <a:solidFill>
          <a:schemeClr val="lt1"/>
        </a:solidFill>
      </p:bgPr>
    </p:bg>
    <p:spTree>
      <p:nvGrpSpPr>
        <p:cNvPr id="419" name="Shape 419"/>
        <p:cNvGrpSpPr/>
        <p:nvPr/>
      </p:nvGrpSpPr>
      <p:grpSpPr>
        <a:xfrm>
          <a:off x="0" y="0"/>
          <a:ext cx="0" cy="0"/>
          <a:chOff x="0" y="0"/>
          <a:chExt cx="0" cy="0"/>
        </a:xfrm>
      </p:grpSpPr>
      <p:cxnSp>
        <p:nvCxnSpPr>
          <p:cNvPr id="420" name="Google Shape;420;g2415699e66f_0_715"/>
          <p:cNvCxnSpPr/>
          <p:nvPr/>
        </p:nvCxnSpPr>
        <p:spPr>
          <a:xfrm rot="10800000">
            <a:off x="5461001"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421" name="Google Shape;421;g2415699e66f_0_715"/>
          <p:cNvCxnSpPr/>
          <p:nvPr/>
        </p:nvCxnSpPr>
        <p:spPr>
          <a:xfrm rot="10800000">
            <a:off x="8807924"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422" name="Google Shape;422;g2415699e66f_0_715"/>
          <p:cNvCxnSpPr/>
          <p:nvPr/>
        </p:nvCxnSpPr>
        <p:spPr>
          <a:xfrm rot="10800000">
            <a:off x="5460901" y="3403300"/>
            <a:ext cx="6731100" cy="5160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 1">
  <p:cSld name="Large Quote 1">
    <p:spTree>
      <p:nvGrpSpPr>
        <p:cNvPr id="423" name="Shape 423"/>
        <p:cNvGrpSpPr/>
        <p:nvPr/>
      </p:nvGrpSpPr>
      <p:grpSpPr>
        <a:xfrm>
          <a:off x="0" y="0"/>
          <a:ext cx="0" cy="0"/>
          <a:chOff x="0" y="0"/>
          <a:chExt cx="0" cy="0"/>
        </a:xfrm>
      </p:grpSpPr>
      <p:sp>
        <p:nvSpPr>
          <p:cNvPr id="424" name="Google Shape;424;g2415699e66f_0_719"/>
          <p:cNvSpPr/>
          <p:nvPr/>
        </p:nvSpPr>
        <p:spPr>
          <a:xfrm>
            <a:off x="5490259" y="322604"/>
            <a:ext cx="1211400" cy="240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dk1"/>
                </a:solidFill>
                <a:latin typeface="Arial"/>
                <a:ea typeface="Arial"/>
                <a:cs typeface="Arial"/>
                <a:sym typeface="Arial"/>
              </a:rPr>
              <a:t>“</a:t>
            </a:r>
            <a:endParaRPr b="0" i="0" sz="150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 2">
  <p:cSld name="Large Quote 2">
    <p:bg>
      <p:bgPr>
        <a:solidFill>
          <a:schemeClr val="dk1"/>
        </a:solidFill>
      </p:bgPr>
    </p:bg>
    <p:spTree>
      <p:nvGrpSpPr>
        <p:cNvPr id="425" name="Shape 425"/>
        <p:cNvGrpSpPr/>
        <p:nvPr/>
      </p:nvGrpSpPr>
      <p:grpSpPr>
        <a:xfrm>
          <a:off x="0" y="0"/>
          <a:ext cx="0" cy="0"/>
          <a:chOff x="0" y="0"/>
          <a:chExt cx="0" cy="0"/>
        </a:xfrm>
      </p:grpSpPr>
      <p:sp>
        <p:nvSpPr>
          <p:cNvPr id="426" name="Google Shape;426;g2415699e66f_0_721"/>
          <p:cNvSpPr txBox="1"/>
          <p:nvPr/>
        </p:nvSpPr>
        <p:spPr>
          <a:xfrm>
            <a:off x="838201" y="2426677"/>
            <a:ext cx="10515600" cy="2518200"/>
          </a:xfrm>
          <a:prstGeom prst="rect">
            <a:avLst/>
          </a:prstGeom>
          <a:noFill/>
          <a:ln cap="flat" cmpd="sng" w="63500">
            <a:solidFill>
              <a:schemeClr val="lt1"/>
            </a:solidFill>
            <a:prstDash val="solid"/>
            <a:miter lim="800000"/>
            <a:headEnd len="sm" w="sm" type="none"/>
            <a:tailEnd len="sm" w="sm" type="none"/>
          </a:ln>
        </p:spPr>
        <p:txBody>
          <a:bodyPr anchorCtr="0" anchor="ctr" bIns="360000" lIns="1080000" spcFirstLastPara="1" rIns="1080000" wrap="square" tIns="900000">
            <a:noAutofit/>
          </a:bodyPr>
          <a:lstStyle/>
          <a:p>
            <a:pPr indent="0" lvl="0" marL="0" marR="0" rtl="0" algn="ctr">
              <a:lnSpc>
                <a:spcPct val="90000"/>
              </a:lnSpc>
              <a:spcBef>
                <a:spcPts val="0"/>
              </a:spcBef>
              <a:spcAft>
                <a:spcPts val="0"/>
              </a:spcAft>
              <a:buClr>
                <a:schemeClr val="dk1"/>
              </a:buClr>
              <a:buSzPts val="3600"/>
              <a:buFont typeface="Arial"/>
              <a:buNone/>
            </a:pPr>
            <a:r>
              <a:t/>
            </a:r>
            <a:endParaRPr b="1" i="0" sz="3600" u="none" cap="none" strike="noStrike">
              <a:solidFill>
                <a:schemeClr val="lt1"/>
              </a:solidFill>
              <a:latin typeface="Arial"/>
              <a:ea typeface="Arial"/>
              <a:cs typeface="Arial"/>
              <a:sym typeface="Arial"/>
            </a:endParaRPr>
          </a:p>
        </p:txBody>
      </p:sp>
      <p:sp>
        <p:nvSpPr>
          <p:cNvPr id="427" name="Google Shape;427;g2415699e66f_0_721"/>
          <p:cNvSpPr/>
          <p:nvPr/>
        </p:nvSpPr>
        <p:spPr>
          <a:xfrm>
            <a:off x="5490259" y="322604"/>
            <a:ext cx="1211400" cy="240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2">
  <p:cSld name="One Image Slide 2">
    <p:spTree>
      <p:nvGrpSpPr>
        <p:cNvPr id="428" name="Shape 428"/>
        <p:cNvGrpSpPr/>
        <p:nvPr/>
      </p:nvGrpSpPr>
      <p:grpSpPr>
        <a:xfrm>
          <a:off x="0" y="0"/>
          <a:ext cx="0" cy="0"/>
          <a:chOff x="0" y="0"/>
          <a:chExt cx="0" cy="0"/>
        </a:xfrm>
      </p:grpSpPr>
      <p:sp>
        <p:nvSpPr>
          <p:cNvPr id="429" name="Google Shape;429;g2415699e66f_0_724"/>
          <p:cNvSpPr/>
          <p:nvPr/>
        </p:nvSpPr>
        <p:spPr>
          <a:xfrm>
            <a:off x="0" y="0"/>
            <a:ext cx="92016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30" name="Google Shape;430;g2415699e66f_0_724"/>
          <p:cNvSpPr/>
          <p:nvPr>
            <p:ph idx="2" type="pic"/>
          </p:nvPr>
        </p:nvSpPr>
        <p:spPr>
          <a:xfrm>
            <a:off x="6173401" y="838202"/>
            <a:ext cx="5180400" cy="5181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4">
  <p:cSld name="One Image Slide 4">
    <p:spTree>
      <p:nvGrpSpPr>
        <p:cNvPr id="431" name="Shape 431"/>
        <p:cNvGrpSpPr/>
        <p:nvPr/>
      </p:nvGrpSpPr>
      <p:grpSpPr>
        <a:xfrm>
          <a:off x="0" y="0"/>
          <a:ext cx="0" cy="0"/>
          <a:chOff x="0" y="0"/>
          <a:chExt cx="0" cy="0"/>
        </a:xfrm>
      </p:grpSpPr>
      <p:sp>
        <p:nvSpPr>
          <p:cNvPr id="432" name="Google Shape;432;g2415699e66f_0_727"/>
          <p:cNvSpPr/>
          <p:nvPr>
            <p:ph idx="2" type="pic"/>
          </p:nvPr>
        </p:nvSpPr>
        <p:spPr>
          <a:xfrm>
            <a:off x="6096000" y="4"/>
            <a:ext cx="6096000" cy="6858000"/>
          </a:xfrm>
          <a:prstGeom prst="rect">
            <a:avLst/>
          </a:prstGeom>
          <a:solidFill>
            <a:schemeClr val="accent1"/>
          </a:solidFill>
          <a:ln>
            <a:noFill/>
          </a:ln>
        </p:spPr>
      </p:sp>
      <p:sp>
        <p:nvSpPr>
          <p:cNvPr id="433" name="Google Shape;433;g2415699e66f_0_727"/>
          <p:cNvSpPr/>
          <p:nvPr/>
        </p:nvSpPr>
        <p:spPr>
          <a:xfrm>
            <a:off x="0" y="4"/>
            <a:ext cx="6096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2">
  <p:cSld name="Two Image Slide 2">
    <p:spTree>
      <p:nvGrpSpPr>
        <p:cNvPr id="434" name="Shape 434"/>
        <p:cNvGrpSpPr/>
        <p:nvPr/>
      </p:nvGrpSpPr>
      <p:grpSpPr>
        <a:xfrm>
          <a:off x="0" y="0"/>
          <a:ext cx="0" cy="0"/>
          <a:chOff x="0" y="0"/>
          <a:chExt cx="0" cy="0"/>
        </a:xfrm>
      </p:grpSpPr>
      <p:sp>
        <p:nvSpPr>
          <p:cNvPr id="435" name="Google Shape;435;g2415699e66f_0_730"/>
          <p:cNvSpPr/>
          <p:nvPr>
            <p:ph idx="2" type="pic"/>
          </p:nvPr>
        </p:nvSpPr>
        <p:spPr>
          <a:xfrm>
            <a:off x="0" y="1"/>
            <a:ext cx="7859100" cy="3429000"/>
          </a:xfrm>
          <a:prstGeom prst="rect">
            <a:avLst/>
          </a:prstGeom>
          <a:solidFill>
            <a:schemeClr val="accent1"/>
          </a:solidFill>
          <a:ln>
            <a:noFill/>
          </a:ln>
        </p:spPr>
      </p:sp>
      <p:sp>
        <p:nvSpPr>
          <p:cNvPr id="436" name="Google Shape;436;g2415699e66f_0_730"/>
          <p:cNvSpPr/>
          <p:nvPr>
            <p:ph idx="3" type="pic"/>
          </p:nvPr>
        </p:nvSpPr>
        <p:spPr>
          <a:xfrm>
            <a:off x="0" y="3429001"/>
            <a:ext cx="7859100" cy="3429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3">
  <p:cSld name="Two Image Slide 3">
    <p:spTree>
      <p:nvGrpSpPr>
        <p:cNvPr id="437" name="Shape 437"/>
        <p:cNvGrpSpPr/>
        <p:nvPr/>
      </p:nvGrpSpPr>
      <p:grpSpPr>
        <a:xfrm>
          <a:off x="0" y="0"/>
          <a:ext cx="0" cy="0"/>
          <a:chOff x="0" y="0"/>
          <a:chExt cx="0" cy="0"/>
        </a:xfrm>
      </p:grpSpPr>
      <p:sp>
        <p:nvSpPr>
          <p:cNvPr id="438" name="Google Shape;438;g2415699e66f_0_733"/>
          <p:cNvSpPr/>
          <p:nvPr/>
        </p:nvSpPr>
        <p:spPr>
          <a:xfrm>
            <a:off x="0" y="-1"/>
            <a:ext cx="6096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39" name="Google Shape;439;g2415699e66f_0_733"/>
          <p:cNvSpPr/>
          <p:nvPr>
            <p:ph idx="2" type="pic"/>
          </p:nvPr>
        </p:nvSpPr>
        <p:spPr>
          <a:xfrm>
            <a:off x="838200" y="838198"/>
            <a:ext cx="4419600" cy="3429000"/>
          </a:xfrm>
          <a:prstGeom prst="rect">
            <a:avLst/>
          </a:prstGeom>
          <a:solidFill>
            <a:schemeClr val="accent1"/>
          </a:solidFill>
          <a:ln>
            <a:noFill/>
          </a:ln>
        </p:spPr>
      </p:sp>
      <p:sp>
        <p:nvSpPr>
          <p:cNvPr id="440" name="Google Shape;440;g2415699e66f_0_733"/>
          <p:cNvSpPr/>
          <p:nvPr>
            <p:ph idx="3" type="pic"/>
          </p:nvPr>
        </p:nvSpPr>
        <p:spPr>
          <a:xfrm>
            <a:off x="6934200" y="838198"/>
            <a:ext cx="4419600" cy="3429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4">
  <p:cSld name="Two Image Slide 4">
    <p:spTree>
      <p:nvGrpSpPr>
        <p:cNvPr id="441" name="Shape 441"/>
        <p:cNvGrpSpPr/>
        <p:nvPr/>
      </p:nvGrpSpPr>
      <p:grpSpPr>
        <a:xfrm>
          <a:off x="0" y="0"/>
          <a:ext cx="0" cy="0"/>
          <a:chOff x="0" y="0"/>
          <a:chExt cx="0" cy="0"/>
        </a:xfrm>
      </p:grpSpPr>
      <p:sp>
        <p:nvSpPr>
          <p:cNvPr id="442" name="Google Shape;442;g2415699e66f_0_737"/>
          <p:cNvSpPr/>
          <p:nvPr>
            <p:ph idx="2" type="pic"/>
          </p:nvPr>
        </p:nvSpPr>
        <p:spPr>
          <a:xfrm>
            <a:off x="838198" y="1"/>
            <a:ext cx="3450600" cy="6019800"/>
          </a:xfrm>
          <a:prstGeom prst="rect">
            <a:avLst/>
          </a:prstGeom>
          <a:solidFill>
            <a:schemeClr val="accent1"/>
          </a:solidFill>
          <a:ln>
            <a:noFill/>
          </a:ln>
        </p:spPr>
      </p:sp>
      <p:sp>
        <p:nvSpPr>
          <p:cNvPr id="443" name="Google Shape;443;g2415699e66f_0_737"/>
          <p:cNvSpPr/>
          <p:nvPr>
            <p:ph idx="3" type="pic"/>
          </p:nvPr>
        </p:nvSpPr>
        <p:spPr>
          <a:xfrm>
            <a:off x="4408618" y="1810080"/>
            <a:ext cx="3450600" cy="5047800"/>
          </a:xfrm>
          <a:prstGeom prst="rect">
            <a:avLst/>
          </a:prstGeom>
          <a:solidFill>
            <a:schemeClr val="accent1"/>
          </a:solidFill>
          <a:ln>
            <a:noFill/>
          </a:ln>
        </p:spPr>
      </p:sp>
      <p:sp>
        <p:nvSpPr>
          <p:cNvPr id="444" name="Google Shape;444;g2415699e66f_0_737"/>
          <p:cNvSpPr/>
          <p:nvPr/>
        </p:nvSpPr>
        <p:spPr>
          <a:xfrm>
            <a:off x="4408618" y="0"/>
            <a:ext cx="3450600" cy="1690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theme" Target="../theme/theme2.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114.xml"/><Relationship Id="rId42" Type="http://schemas.openxmlformats.org/officeDocument/2006/relationships/slideLayout" Target="../slideLayouts/slideLayout116.xml"/><Relationship Id="rId41" Type="http://schemas.openxmlformats.org/officeDocument/2006/relationships/slideLayout" Target="../slideLayouts/slideLayout115.xml"/><Relationship Id="rId44" Type="http://schemas.openxmlformats.org/officeDocument/2006/relationships/slideLayout" Target="../slideLayouts/slideLayout118.xml"/><Relationship Id="rId43" Type="http://schemas.openxmlformats.org/officeDocument/2006/relationships/slideLayout" Target="../slideLayouts/slideLayout117.xml"/><Relationship Id="rId46" Type="http://schemas.openxmlformats.org/officeDocument/2006/relationships/slideLayout" Target="../slideLayouts/slideLayout120.xml"/><Relationship Id="rId45" Type="http://schemas.openxmlformats.org/officeDocument/2006/relationships/slideLayout" Target="../slideLayouts/slideLayout119.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48" Type="http://schemas.openxmlformats.org/officeDocument/2006/relationships/slideLayout" Target="../slideLayouts/slideLayout122.xml"/><Relationship Id="rId47" Type="http://schemas.openxmlformats.org/officeDocument/2006/relationships/slideLayout" Target="../slideLayouts/slideLayout121.xml"/><Relationship Id="rId49" Type="http://schemas.openxmlformats.org/officeDocument/2006/relationships/slideLayout" Target="../slideLayouts/slideLayout12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72" Type="http://schemas.openxmlformats.org/officeDocument/2006/relationships/theme" Target="../theme/theme1.xml"/><Relationship Id="rId31" Type="http://schemas.openxmlformats.org/officeDocument/2006/relationships/slideLayout" Target="../slideLayouts/slideLayout105.xml"/><Relationship Id="rId30" Type="http://schemas.openxmlformats.org/officeDocument/2006/relationships/slideLayout" Target="../slideLayouts/slideLayout104.xml"/><Relationship Id="rId33" Type="http://schemas.openxmlformats.org/officeDocument/2006/relationships/slideLayout" Target="../slideLayouts/slideLayout107.xml"/><Relationship Id="rId32" Type="http://schemas.openxmlformats.org/officeDocument/2006/relationships/slideLayout" Target="../slideLayouts/slideLayout106.xml"/><Relationship Id="rId35" Type="http://schemas.openxmlformats.org/officeDocument/2006/relationships/slideLayout" Target="../slideLayouts/slideLayout109.xml"/><Relationship Id="rId34" Type="http://schemas.openxmlformats.org/officeDocument/2006/relationships/slideLayout" Target="../slideLayouts/slideLayout108.xml"/><Relationship Id="rId71" Type="http://schemas.openxmlformats.org/officeDocument/2006/relationships/slideLayout" Target="../slideLayouts/slideLayout145.xml"/><Relationship Id="rId70" Type="http://schemas.openxmlformats.org/officeDocument/2006/relationships/slideLayout" Target="../slideLayouts/slideLayout144.xml"/><Relationship Id="rId37" Type="http://schemas.openxmlformats.org/officeDocument/2006/relationships/slideLayout" Target="../slideLayouts/slideLayout111.xml"/><Relationship Id="rId36" Type="http://schemas.openxmlformats.org/officeDocument/2006/relationships/slideLayout" Target="../slideLayouts/slideLayout110.xml"/><Relationship Id="rId39" Type="http://schemas.openxmlformats.org/officeDocument/2006/relationships/slideLayout" Target="../slideLayouts/slideLayout113.xml"/><Relationship Id="rId38" Type="http://schemas.openxmlformats.org/officeDocument/2006/relationships/slideLayout" Target="../slideLayouts/slideLayout112.xml"/><Relationship Id="rId62" Type="http://schemas.openxmlformats.org/officeDocument/2006/relationships/slideLayout" Target="../slideLayouts/slideLayout136.xml"/><Relationship Id="rId61" Type="http://schemas.openxmlformats.org/officeDocument/2006/relationships/slideLayout" Target="../slideLayouts/slideLayout135.xml"/><Relationship Id="rId20" Type="http://schemas.openxmlformats.org/officeDocument/2006/relationships/slideLayout" Target="../slideLayouts/slideLayout94.xml"/><Relationship Id="rId64" Type="http://schemas.openxmlformats.org/officeDocument/2006/relationships/slideLayout" Target="../slideLayouts/slideLayout138.xml"/><Relationship Id="rId63" Type="http://schemas.openxmlformats.org/officeDocument/2006/relationships/slideLayout" Target="../slideLayouts/slideLayout137.xml"/><Relationship Id="rId22" Type="http://schemas.openxmlformats.org/officeDocument/2006/relationships/slideLayout" Target="../slideLayouts/slideLayout96.xml"/><Relationship Id="rId66" Type="http://schemas.openxmlformats.org/officeDocument/2006/relationships/slideLayout" Target="../slideLayouts/slideLayout140.xml"/><Relationship Id="rId21" Type="http://schemas.openxmlformats.org/officeDocument/2006/relationships/slideLayout" Target="../slideLayouts/slideLayout95.xml"/><Relationship Id="rId65" Type="http://schemas.openxmlformats.org/officeDocument/2006/relationships/slideLayout" Target="../slideLayouts/slideLayout139.xml"/><Relationship Id="rId24" Type="http://schemas.openxmlformats.org/officeDocument/2006/relationships/slideLayout" Target="../slideLayouts/slideLayout98.xml"/><Relationship Id="rId68" Type="http://schemas.openxmlformats.org/officeDocument/2006/relationships/slideLayout" Target="../slideLayouts/slideLayout142.xml"/><Relationship Id="rId23" Type="http://schemas.openxmlformats.org/officeDocument/2006/relationships/slideLayout" Target="../slideLayouts/slideLayout97.xml"/><Relationship Id="rId67" Type="http://schemas.openxmlformats.org/officeDocument/2006/relationships/slideLayout" Target="../slideLayouts/slideLayout141.xml"/><Relationship Id="rId60" Type="http://schemas.openxmlformats.org/officeDocument/2006/relationships/slideLayout" Target="../slideLayouts/slideLayout134.xml"/><Relationship Id="rId26" Type="http://schemas.openxmlformats.org/officeDocument/2006/relationships/slideLayout" Target="../slideLayouts/slideLayout100.xml"/><Relationship Id="rId25" Type="http://schemas.openxmlformats.org/officeDocument/2006/relationships/slideLayout" Target="../slideLayouts/slideLayout99.xml"/><Relationship Id="rId69" Type="http://schemas.openxmlformats.org/officeDocument/2006/relationships/slideLayout" Target="../slideLayouts/slideLayout143.xml"/><Relationship Id="rId28" Type="http://schemas.openxmlformats.org/officeDocument/2006/relationships/slideLayout" Target="../slideLayouts/slideLayout102.xml"/><Relationship Id="rId27" Type="http://schemas.openxmlformats.org/officeDocument/2006/relationships/slideLayout" Target="../slideLayouts/slideLayout101.xml"/><Relationship Id="rId29" Type="http://schemas.openxmlformats.org/officeDocument/2006/relationships/slideLayout" Target="../slideLayouts/slideLayout103.xml"/><Relationship Id="rId51" Type="http://schemas.openxmlformats.org/officeDocument/2006/relationships/slideLayout" Target="../slideLayouts/slideLayout125.xml"/><Relationship Id="rId50" Type="http://schemas.openxmlformats.org/officeDocument/2006/relationships/slideLayout" Target="../slideLayouts/slideLayout124.xml"/><Relationship Id="rId53" Type="http://schemas.openxmlformats.org/officeDocument/2006/relationships/slideLayout" Target="../slideLayouts/slideLayout127.xml"/><Relationship Id="rId52" Type="http://schemas.openxmlformats.org/officeDocument/2006/relationships/slideLayout" Target="../slideLayouts/slideLayout126.xml"/><Relationship Id="rId11" Type="http://schemas.openxmlformats.org/officeDocument/2006/relationships/slideLayout" Target="../slideLayouts/slideLayout85.xml"/><Relationship Id="rId55" Type="http://schemas.openxmlformats.org/officeDocument/2006/relationships/slideLayout" Target="../slideLayouts/slideLayout129.xml"/><Relationship Id="rId10" Type="http://schemas.openxmlformats.org/officeDocument/2006/relationships/slideLayout" Target="../slideLayouts/slideLayout84.xml"/><Relationship Id="rId54" Type="http://schemas.openxmlformats.org/officeDocument/2006/relationships/slideLayout" Target="../slideLayouts/slideLayout128.xml"/><Relationship Id="rId13" Type="http://schemas.openxmlformats.org/officeDocument/2006/relationships/slideLayout" Target="../slideLayouts/slideLayout87.xml"/><Relationship Id="rId57" Type="http://schemas.openxmlformats.org/officeDocument/2006/relationships/slideLayout" Target="../slideLayouts/slideLayout131.xml"/><Relationship Id="rId12" Type="http://schemas.openxmlformats.org/officeDocument/2006/relationships/slideLayout" Target="../slideLayouts/slideLayout86.xml"/><Relationship Id="rId56" Type="http://schemas.openxmlformats.org/officeDocument/2006/relationships/slideLayout" Target="../slideLayouts/slideLayout130.xml"/><Relationship Id="rId15" Type="http://schemas.openxmlformats.org/officeDocument/2006/relationships/slideLayout" Target="../slideLayouts/slideLayout89.xml"/><Relationship Id="rId59" Type="http://schemas.openxmlformats.org/officeDocument/2006/relationships/slideLayout" Target="../slideLayouts/slideLayout133.xml"/><Relationship Id="rId14" Type="http://schemas.openxmlformats.org/officeDocument/2006/relationships/slideLayout" Target="../slideLayouts/slideLayout88.xml"/><Relationship Id="rId58" Type="http://schemas.openxmlformats.org/officeDocument/2006/relationships/slideLayout" Target="../slideLayouts/slideLayout132.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1"/>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1"/>
              <a:buFont typeface="Arial"/>
              <a:buNone/>
              <a:defRPr b="1" i="0" sz="1801"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4"/>
              </a:buClr>
              <a:buSzPts val="1401"/>
              <a:buFont typeface="Arial"/>
              <a:buNone/>
              <a:defRPr b="1" i="0" sz="1401" u="none" cap="none" strike="noStrike">
                <a:solidFill>
                  <a:schemeClr val="accent4"/>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1"/>
              <a:buFont typeface="Arial"/>
              <a:buNone/>
              <a:defRPr b="1" i="0" sz="1401" u="none" cap="none" strike="noStrike">
                <a:solidFill>
                  <a:schemeClr val="dk1"/>
                </a:solidFill>
                <a:latin typeface="Arial"/>
                <a:ea typeface="Arial"/>
                <a:cs typeface="Arial"/>
                <a:sym typeface="Arial"/>
              </a:defRPr>
            </a:lvl4pPr>
            <a:lvl5pPr indent="-228600" lvl="4" marL="2286000" marR="0" rtl="0" algn="l">
              <a:lnSpc>
                <a:spcPct val="120000"/>
              </a:lnSpc>
              <a:spcBef>
                <a:spcPts val="500"/>
              </a:spcBef>
              <a:spcAft>
                <a:spcPts val="0"/>
              </a:spcAft>
              <a:buClr>
                <a:schemeClr val="accent4"/>
              </a:buClr>
              <a:buSzPts val="1001"/>
              <a:buFont typeface="Arial"/>
              <a:buNone/>
              <a:defRPr b="1" i="0" sz="1001" u="none" cap="none" strike="noStrike">
                <a:solidFill>
                  <a:schemeClr val="accent4"/>
                </a:solidFill>
                <a:latin typeface="Arial"/>
                <a:ea typeface="Arial"/>
                <a:cs typeface="Arial"/>
                <a:sym typeface="Arial"/>
              </a:defRPr>
            </a:lvl5pPr>
            <a:lvl6pPr indent="-342963" lvl="5" marL="27432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6pPr>
            <a:lvl7pPr indent="-342963" lvl="6" marL="32004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7pPr>
            <a:lvl8pPr indent="-342963" lvl="7" marL="36576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8pPr>
            <a:lvl9pPr indent="-342963" lvl="8" marL="41148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9pPr>
          </a:lstStyle>
          <a:p/>
        </p:txBody>
      </p:sp>
      <p:sp>
        <p:nvSpPr>
          <p:cNvPr id="11" name="Google Shape;11;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g2415699e66f_0_654"/>
          <p:cNvSpPr txBox="1"/>
          <p:nvPr>
            <p:ph idx="1" type="body"/>
          </p:nvPr>
        </p:nvSpPr>
        <p:spPr>
          <a:xfrm>
            <a:off x="838201" y="1825625"/>
            <a:ext cx="10515600" cy="43512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1"/>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1"/>
              <a:buFont typeface="Arial"/>
              <a:buNone/>
              <a:defRPr b="1" i="0" sz="1801"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4"/>
              </a:buClr>
              <a:buSzPts val="1401"/>
              <a:buFont typeface="Arial"/>
              <a:buNone/>
              <a:defRPr b="1" i="0" sz="1401" u="none" cap="none" strike="noStrike">
                <a:solidFill>
                  <a:schemeClr val="accent4"/>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1"/>
              <a:buFont typeface="Arial"/>
              <a:buNone/>
              <a:defRPr b="1" i="0" sz="1401" u="none" cap="none" strike="noStrike">
                <a:solidFill>
                  <a:schemeClr val="dk1"/>
                </a:solidFill>
                <a:latin typeface="Arial"/>
                <a:ea typeface="Arial"/>
                <a:cs typeface="Arial"/>
                <a:sym typeface="Arial"/>
              </a:defRPr>
            </a:lvl4pPr>
            <a:lvl5pPr indent="-228600" lvl="4" marL="2286000" marR="0" rtl="0" algn="l">
              <a:lnSpc>
                <a:spcPct val="120000"/>
              </a:lnSpc>
              <a:spcBef>
                <a:spcPts val="500"/>
              </a:spcBef>
              <a:spcAft>
                <a:spcPts val="0"/>
              </a:spcAft>
              <a:buClr>
                <a:schemeClr val="accent4"/>
              </a:buClr>
              <a:buSzPts val="1001"/>
              <a:buFont typeface="Arial"/>
              <a:buNone/>
              <a:defRPr b="1" i="0" sz="1001" u="none" cap="none" strike="noStrike">
                <a:solidFill>
                  <a:schemeClr val="accent4"/>
                </a:solidFill>
                <a:latin typeface="Arial"/>
                <a:ea typeface="Arial"/>
                <a:cs typeface="Arial"/>
                <a:sym typeface="Arial"/>
              </a:defRPr>
            </a:lvl5pPr>
            <a:lvl6pPr indent="-342963" lvl="5" marL="27432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6pPr>
            <a:lvl7pPr indent="-342963" lvl="6" marL="32004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7pPr>
            <a:lvl8pPr indent="-342963" lvl="7" marL="36576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8pPr>
            <a:lvl9pPr indent="-342963" lvl="8" marL="41148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9pPr>
          </a:lstStyle>
          <a:p/>
        </p:txBody>
      </p:sp>
      <p:sp>
        <p:nvSpPr>
          <p:cNvPr id="360" name="Google Shape;360;g2415699e66f_0_6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3761" r:id="rId38"/>
    <p:sldLayoutId id="2147483762" r:id="rId39"/>
    <p:sldLayoutId id="2147483763" r:id="rId40"/>
    <p:sldLayoutId id="2147483764" r:id="rId41"/>
    <p:sldLayoutId id="2147483765" r:id="rId42"/>
    <p:sldLayoutId id="2147483766" r:id="rId43"/>
    <p:sldLayoutId id="2147483767" r:id="rId44"/>
    <p:sldLayoutId id="2147483768" r:id="rId45"/>
    <p:sldLayoutId id="2147483769" r:id="rId46"/>
    <p:sldLayoutId id="2147483770" r:id="rId47"/>
    <p:sldLayoutId id="2147483771" r:id="rId48"/>
    <p:sldLayoutId id="2147483772" r:id="rId49"/>
    <p:sldLayoutId id="2147483773" r:id="rId50"/>
    <p:sldLayoutId id="2147483774" r:id="rId51"/>
    <p:sldLayoutId id="2147483775" r:id="rId52"/>
    <p:sldLayoutId id="2147483776" r:id="rId53"/>
    <p:sldLayoutId id="2147483777" r:id="rId54"/>
    <p:sldLayoutId id="2147483778" r:id="rId55"/>
    <p:sldLayoutId id="2147483779" r:id="rId56"/>
    <p:sldLayoutId id="2147483780" r:id="rId57"/>
    <p:sldLayoutId id="2147483781" r:id="rId58"/>
    <p:sldLayoutId id="2147483782" r:id="rId59"/>
    <p:sldLayoutId id="2147483783" r:id="rId60"/>
    <p:sldLayoutId id="2147483784" r:id="rId61"/>
    <p:sldLayoutId id="2147483785" r:id="rId62"/>
    <p:sldLayoutId id="2147483786" r:id="rId63"/>
    <p:sldLayoutId id="2147483787" r:id="rId64"/>
    <p:sldLayoutId id="2147483788" r:id="rId65"/>
    <p:sldLayoutId id="2147483789" r:id="rId66"/>
    <p:sldLayoutId id="2147483790" r:id="rId67"/>
    <p:sldLayoutId id="2147483791" r:id="rId68"/>
    <p:sldLayoutId id="2147483792" r:id="rId69"/>
    <p:sldLayoutId id="2147483793" r:id="rId70"/>
    <p:sldLayoutId id="2147483794" r:id="rId7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jamanetwork.com/article.aspx?doi=10.1001/jamanetworkopen.2022.147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9.jpg"/><Relationship Id="rId6" Type="http://schemas.openxmlformats.org/officeDocument/2006/relationships/image" Target="../media/image2.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g222b2dd9ce4_0_292"/>
          <p:cNvPicPr preferRelativeResize="0"/>
          <p:nvPr>
            <p:ph idx="2" type="pic"/>
          </p:nvPr>
        </p:nvPicPr>
        <p:blipFill rotWithShape="1">
          <a:blip r:embed="rId3">
            <a:alphaModFix/>
          </a:blip>
          <a:srcRect b="0" l="14827" r="14833" t="0"/>
          <a:stretch/>
        </p:blipFill>
        <p:spPr>
          <a:xfrm>
            <a:off x="6096002" y="0"/>
            <a:ext cx="4419601" cy="6858000"/>
          </a:xfrm>
          <a:prstGeom prst="rect">
            <a:avLst/>
          </a:prstGeom>
          <a:solidFill>
            <a:schemeClr val="accent1"/>
          </a:solidFill>
          <a:ln>
            <a:noFill/>
          </a:ln>
        </p:spPr>
      </p:pic>
      <p:sp>
        <p:nvSpPr>
          <p:cNvPr id="709" name="Google Shape;709;g222b2dd9ce4_0_292"/>
          <p:cNvSpPr/>
          <p:nvPr/>
        </p:nvSpPr>
        <p:spPr>
          <a:xfrm>
            <a:off x="2" y="2257778"/>
            <a:ext cx="6517200" cy="3636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710" name="Google Shape;710;g222b2dd9ce4_0_292"/>
          <p:cNvSpPr txBox="1"/>
          <p:nvPr/>
        </p:nvSpPr>
        <p:spPr>
          <a:xfrm>
            <a:off x="838200" y="3160400"/>
            <a:ext cx="5257800" cy="775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Dr. Arturo Vargas Bustamante, </a:t>
            </a:r>
            <a:endParaRPr b="1" i="0" sz="28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PhD, MPP, MPA</a:t>
            </a:r>
            <a:endParaRPr b="1" i="0" sz="2800" u="none" cap="none" strike="noStrike">
              <a:solidFill>
                <a:schemeClr val="lt1"/>
              </a:solidFill>
              <a:latin typeface="Arial"/>
              <a:ea typeface="Arial"/>
              <a:cs typeface="Arial"/>
              <a:sym typeface="Arial"/>
            </a:endParaRPr>
          </a:p>
        </p:txBody>
      </p:sp>
      <p:sp>
        <p:nvSpPr>
          <p:cNvPr id="711" name="Google Shape;711;g222b2dd9ce4_0_292"/>
          <p:cNvSpPr/>
          <p:nvPr/>
        </p:nvSpPr>
        <p:spPr>
          <a:xfrm>
            <a:off x="10094402" y="2257778"/>
            <a:ext cx="2097600" cy="3636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pic>
        <p:nvPicPr>
          <p:cNvPr descr="A picture containing text&#10;&#10;Description automatically generated" id="712" name="Google Shape;712;g222b2dd9ce4_0_292"/>
          <p:cNvPicPr preferRelativeResize="0"/>
          <p:nvPr/>
        </p:nvPicPr>
        <p:blipFill rotWithShape="1">
          <a:blip r:embed="rId4">
            <a:alphaModFix/>
          </a:blip>
          <a:srcRect b="0" l="0" r="0" t="0"/>
          <a:stretch/>
        </p:blipFill>
        <p:spPr>
          <a:xfrm>
            <a:off x="0" y="0"/>
            <a:ext cx="2852057" cy="848940"/>
          </a:xfrm>
          <a:prstGeom prst="rect">
            <a:avLst/>
          </a:prstGeom>
          <a:noFill/>
          <a:ln>
            <a:noFill/>
          </a:ln>
        </p:spPr>
      </p:pic>
      <p:sp>
        <p:nvSpPr>
          <p:cNvPr id="713" name="Google Shape;713;g222b2dd9ce4_0_292"/>
          <p:cNvSpPr txBox="1"/>
          <p:nvPr/>
        </p:nvSpPr>
        <p:spPr>
          <a:xfrm>
            <a:off x="838199" y="4362517"/>
            <a:ext cx="4637400" cy="738900"/>
          </a:xfrm>
          <a:prstGeom prst="rect">
            <a:avLst/>
          </a:prstGeom>
          <a:noFill/>
          <a:ln>
            <a:noFill/>
          </a:ln>
        </p:spPr>
        <p:txBody>
          <a:bodyPr anchorCtr="0" anchor="t" bIns="0" lIns="0" spcFirstLastPara="1" rIns="180000" wrap="square" tIns="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none" cap="none" strike="noStrike">
                <a:solidFill>
                  <a:schemeClr val="lt1"/>
                </a:solidFill>
                <a:latin typeface="Arial"/>
                <a:ea typeface="Arial"/>
                <a:cs typeface="Arial"/>
                <a:sym typeface="Arial"/>
              </a:rPr>
              <a:t>Faculty Director of Research, UCLA LPPI and Professor of Health Policy and Management at the UCLA Fielding School of Public Health</a:t>
            </a:r>
            <a:endParaRPr b="1" i="1" sz="23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g2415699e66f_0_558"/>
          <p:cNvSpPr/>
          <p:nvPr/>
        </p:nvSpPr>
        <p:spPr>
          <a:xfrm>
            <a:off x="0" y="909000"/>
            <a:ext cx="4020900" cy="50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791" name="Google Shape;791;g2415699e66f_0_558"/>
          <p:cNvSpPr txBox="1"/>
          <p:nvPr/>
        </p:nvSpPr>
        <p:spPr>
          <a:xfrm>
            <a:off x="370158" y="2145714"/>
            <a:ext cx="3484200" cy="19950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Undocumented adults are 40% of uninsured Californians</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792" name="Google Shape;792;g2415699e66f_0_558"/>
          <p:cNvPicPr preferRelativeResize="0"/>
          <p:nvPr/>
        </p:nvPicPr>
        <p:blipFill rotWithShape="1">
          <a:blip r:embed="rId3">
            <a:alphaModFix/>
          </a:blip>
          <a:srcRect b="0" l="0" r="0" t="0"/>
          <a:stretch/>
        </p:blipFill>
        <p:spPr>
          <a:xfrm>
            <a:off x="0" y="0"/>
            <a:ext cx="2852057" cy="848940"/>
          </a:xfrm>
          <a:prstGeom prst="rect">
            <a:avLst/>
          </a:prstGeom>
          <a:noFill/>
          <a:ln>
            <a:noFill/>
          </a:ln>
        </p:spPr>
      </p:pic>
      <p:sp>
        <p:nvSpPr>
          <p:cNvPr id="793" name="Google Shape;793;g2415699e66f_0_558"/>
          <p:cNvSpPr txBox="1"/>
          <p:nvPr/>
        </p:nvSpPr>
        <p:spPr>
          <a:xfrm>
            <a:off x="0" y="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794" name="Google Shape;794;g2415699e66f_0_558"/>
          <p:cNvSpPr txBox="1"/>
          <p:nvPr/>
        </p:nvSpPr>
        <p:spPr>
          <a:xfrm>
            <a:off x="0" y="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pic>
        <p:nvPicPr>
          <p:cNvPr id="795" name="Google Shape;795;g2415699e66f_0_558"/>
          <p:cNvPicPr preferRelativeResize="0"/>
          <p:nvPr/>
        </p:nvPicPr>
        <p:blipFill rotWithShape="1">
          <a:blip r:embed="rId4">
            <a:alphaModFix/>
          </a:blip>
          <a:srcRect b="0" l="0" r="0" t="0"/>
          <a:stretch/>
        </p:blipFill>
        <p:spPr>
          <a:xfrm>
            <a:off x="4856658" y="133010"/>
            <a:ext cx="6248400" cy="6019800"/>
          </a:xfrm>
          <a:prstGeom prst="rect">
            <a:avLst/>
          </a:prstGeom>
          <a:noFill/>
          <a:ln>
            <a:noFill/>
          </a:ln>
        </p:spPr>
      </p:pic>
      <p:sp>
        <p:nvSpPr>
          <p:cNvPr id="796" name="Google Shape;796;g2415699e66f_0_558"/>
          <p:cNvSpPr txBox="1"/>
          <p:nvPr/>
        </p:nvSpPr>
        <p:spPr>
          <a:xfrm>
            <a:off x="5185428" y="6208612"/>
            <a:ext cx="6099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333333"/>
                </a:solidFill>
                <a:latin typeface="Arial"/>
                <a:ea typeface="Arial"/>
                <a:cs typeface="Arial"/>
                <a:sym typeface="Arial"/>
              </a:rPr>
              <a:t> doi:</a:t>
            </a:r>
            <a:r>
              <a:rPr b="0" i="0" lang="en-US" sz="800" u="sng" cap="none" strike="noStrike">
                <a:solidFill>
                  <a:srgbClr val="9E1F63"/>
                </a:solidFill>
                <a:latin typeface="Arial"/>
                <a:ea typeface="Arial"/>
                <a:cs typeface="Arial"/>
                <a:sym typeface="Arial"/>
                <a:hlinkClick r:id="rId5">
                  <a:extLst>
                    <a:ext uri="{A12FA001-AC4F-418D-AE19-62706E023703}">
                      <ahyp:hlinkClr val="tx"/>
                    </a:ext>
                  </a:extLst>
                </a:hlinkClick>
              </a:rPr>
              <a:t>10.1001/jamanetworkopen.2022.1476</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g2415699e66f_0_568"/>
          <p:cNvSpPr/>
          <p:nvPr/>
        </p:nvSpPr>
        <p:spPr>
          <a:xfrm>
            <a:off x="2" y="909000"/>
            <a:ext cx="3928200" cy="50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802" name="Google Shape;802;g2415699e66f_0_568"/>
          <p:cNvSpPr txBox="1"/>
          <p:nvPr/>
        </p:nvSpPr>
        <p:spPr>
          <a:xfrm>
            <a:off x="444129" y="1647116"/>
            <a:ext cx="3484200" cy="29922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286,000 undocumented immigrants 50+ eligible for the Medi-Cal expansion </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803" name="Google Shape;803;g2415699e66f_0_568"/>
          <p:cNvPicPr preferRelativeResize="0"/>
          <p:nvPr/>
        </p:nvPicPr>
        <p:blipFill rotWithShape="1">
          <a:blip r:embed="rId3">
            <a:alphaModFix/>
          </a:blip>
          <a:srcRect b="0" l="0" r="0" t="0"/>
          <a:stretch/>
        </p:blipFill>
        <p:spPr>
          <a:xfrm>
            <a:off x="0" y="0"/>
            <a:ext cx="2852057" cy="848940"/>
          </a:xfrm>
          <a:prstGeom prst="rect">
            <a:avLst/>
          </a:prstGeom>
          <a:noFill/>
          <a:ln>
            <a:noFill/>
          </a:ln>
        </p:spPr>
      </p:pic>
      <p:sp>
        <p:nvSpPr>
          <p:cNvPr id="804" name="Google Shape;804;g2415699e66f_0_568"/>
          <p:cNvSpPr txBox="1"/>
          <p:nvPr/>
        </p:nvSpPr>
        <p:spPr>
          <a:xfrm>
            <a:off x="0" y="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805" name="Google Shape;805;g2415699e66f_0_568"/>
          <p:cNvSpPr txBox="1"/>
          <p:nvPr/>
        </p:nvSpPr>
        <p:spPr>
          <a:xfrm>
            <a:off x="0" y="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806" name="Google Shape;806;g2415699e66f_0_568"/>
          <p:cNvSpPr txBox="1"/>
          <p:nvPr/>
        </p:nvSpPr>
        <p:spPr>
          <a:xfrm>
            <a:off x="4358710" y="5733100"/>
            <a:ext cx="6099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333333"/>
                </a:solidFill>
                <a:latin typeface="Arial"/>
                <a:ea typeface="Arial"/>
                <a:cs typeface="Arial"/>
                <a:sym typeface="Arial"/>
              </a:rPr>
              <a:t>https://lao.ca.gov/Publications/Report/4423</a:t>
            </a:r>
            <a:endParaRPr b="0" i="0" sz="800" u="none" cap="none" strike="noStrike">
              <a:solidFill>
                <a:srgbClr val="000000"/>
              </a:solidFill>
              <a:latin typeface="Arial"/>
              <a:ea typeface="Arial"/>
              <a:cs typeface="Arial"/>
              <a:sym typeface="Arial"/>
            </a:endParaRPr>
          </a:p>
        </p:txBody>
      </p:sp>
      <p:pic>
        <p:nvPicPr>
          <p:cNvPr id="807" name="Google Shape;807;g2415699e66f_0_568"/>
          <p:cNvPicPr preferRelativeResize="0"/>
          <p:nvPr/>
        </p:nvPicPr>
        <p:blipFill rotWithShape="1">
          <a:blip r:embed="rId4">
            <a:alphaModFix/>
          </a:blip>
          <a:srcRect b="0" l="0" r="0" t="0"/>
          <a:stretch/>
        </p:blipFill>
        <p:spPr>
          <a:xfrm>
            <a:off x="4044054" y="1380994"/>
            <a:ext cx="8094960" cy="4096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2415699e66f_0_578"/>
          <p:cNvSpPr txBox="1"/>
          <p:nvPr/>
        </p:nvSpPr>
        <p:spPr>
          <a:xfrm>
            <a:off x="838200" y="1442500"/>
            <a:ext cx="10515600" cy="5183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500"/>
              </a:spcBef>
              <a:spcAft>
                <a:spcPts val="0"/>
              </a:spcAft>
              <a:buClr>
                <a:srgbClr val="000000"/>
              </a:buClr>
              <a:buSzPts val="25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Inform community organizations about the Medi-Cal expansion to undocumented adults 50+.</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Key Informant Interviews with community organizations, enrollment teams and health care providers and administrators.</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Identify lessons of the Medi-Cal expansions to inform the upcoming Medi-Cal expansion to undocumented adults 26 – 49 year of age in 2024. </a:t>
            </a:r>
            <a:endParaRPr b="0" i="0" sz="2500" u="none" cap="none" strike="noStrike">
              <a:solidFill>
                <a:srgbClr val="000000"/>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p:txBody>
      </p:sp>
      <p:sp>
        <p:nvSpPr>
          <p:cNvPr id="813" name="Google Shape;813;g2415699e66f_0_578"/>
          <p:cNvSpPr txBox="1"/>
          <p:nvPr/>
        </p:nvSpPr>
        <p:spPr>
          <a:xfrm>
            <a:off x="773000" y="479442"/>
            <a:ext cx="10515600" cy="1148700"/>
          </a:xfrm>
          <a:prstGeom prst="rect">
            <a:avLst/>
          </a:prstGeom>
          <a:noFill/>
          <a:ln>
            <a:noFill/>
          </a:ln>
        </p:spPr>
        <p:txBody>
          <a:bodyPr anchorCtr="0" anchor="ctr" bIns="45700" lIns="1080000" spcFirstLastPara="1" rIns="1080000"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US" sz="4400" u="none" cap="none" strike="noStrike">
                <a:solidFill>
                  <a:schemeClr val="lt1"/>
                </a:solidFill>
                <a:latin typeface="Arial"/>
                <a:ea typeface="Arial"/>
                <a:cs typeface="Arial"/>
                <a:sym typeface="Arial"/>
              </a:rPr>
              <a:t>LPPI toolkit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814" name="Google Shape;814;g2415699e66f_0_578"/>
          <p:cNvPicPr preferRelativeResize="0"/>
          <p:nvPr/>
        </p:nvPicPr>
        <p:blipFill rotWithShape="1">
          <a:blip r:embed="rId3">
            <a:alphaModFix/>
          </a:blip>
          <a:srcRect b="0" l="0" r="0" t="0"/>
          <a:stretch/>
        </p:blipFill>
        <p:spPr>
          <a:xfrm>
            <a:off x="0" y="0"/>
            <a:ext cx="2852058" cy="839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grpSp>
        <p:nvGrpSpPr>
          <p:cNvPr id="820" name="Google Shape;820;g2415699e66f_0_584"/>
          <p:cNvGrpSpPr/>
          <p:nvPr/>
        </p:nvGrpSpPr>
        <p:grpSpPr>
          <a:xfrm>
            <a:off x="5261388" y="1447799"/>
            <a:ext cx="4568400" cy="720000"/>
            <a:chOff x="5108988" y="838199"/>
            <a:chExt cx="4568400" cy="720000"/>
          </a:xfrm>
        </p:grpSpPr>
        <p:sp>
          <p:nvSpPr>
            <p:cNvPr id="821" name="Google Shape;821;g2415699e66f_0_584"/>
            <p:cNvSpPr txBox="1"/>
            <p:nvPr/>
          </p:nvSpPr>
          <p:spPr>
            <a:xfrm>
              <a:off x="5828988" y="838199"/>
              <a:ext cx="3848400" cy="720000"/>
            </a:xfrm>
            <a:prstGeom prst="rect">
              <a:avLst/>
            </a:prstGeom>
            <a:noFill/>
            <a:ln>
              <a:noFill/>
            </a:ln>
          </p:spPr>
          <p:txBody>
            <a:bodyPr anchorCtr="0" anchor="ctr" bIns="0" lIns="18000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Access to technology </a:t>
              </a:r>
              <a:endParaRPr b="0" i="0" sz="1600" u="none" cap="none" strike="noStrike">
                <a:solidFill>
                  <a:schemeClr val="dk1"/>
                </a:solidFill>
                <a:latin typeface="Arial"/>
                <a:ea typeface="Arial"/>
                <a:cs typeface="Arial"/>
                <a:sym typeface="Arial"/>
              </a:endParaRPr>
            </a:p>
          </p:txBody>
        </p:sp>
        <p:sp>
          <p:nvSpPr>
            <p:cNvPr id="822" name="Google Shape;822;g2415699e66f_0_584"/>
            <p:cNvSpPr/>
            <p:nvPr/>
          </p:nvSpPr>
          <p:spPr>
            <a:xfrm>
              <a:off x="5108988" y="838199"/>
              <a:ext cx="720000" cy="720000"/>
            </a:xfrm>
            <a:prstGeom prst="rect">
              <a:avLst/>
            </a:prstGeom>
            <a:solidFill>
              <a:srgbClr val="107BB6"/>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1</a:t>
              </a:r>
              <a:endParaRPr b="0" i="0" sz="1600" u="none" cap="none" strike="noStrike">
                <a:solidFill>
                  <a:schemeClr val="lt1"/>
                </a:solidFill>
                <a:latin typeface="Arial"/>
                <a:ea typeface="Arial"/>
                <a:cs typeface="Arial"/>
                <a:sym typeface="Arial"/>
              </a:endParaRPr>
            </a:p>
          </p:txBody>
        </p:sp>
      </p:grpSp>
      <p:grpSp>
        <p:nvGrpSpPr>
          <p:cNvPr id="823" name="Google Shape;823;g2415699e66f_0_584"/>
          <p:cNvGrpSpPr/>
          <p:nvPr/>
        </p:nvGrpSpPr>
        <p:grpSpPr>
          <a:xfrm>
            <a:off x="5261388" y="2568225"/>
            <a:ext cx="4568400" cy="720000"/>
            <a:chOff x="5108988" y="1958625"/>
            <a:chExt cx="4568400" cy="720000"/>
          </a:xfrm>
        </p:grpSpPr>
        <p:sp>
          <p:nvSpPr>
            <p:cNvPr id="824" name="Google Shape;824;g2415699e66f_0_584"/>
            <p:cNvSpPr txBox="1"/>
            <p:nvPr/>
          </p:nvSpPr>
          <p:spPr>
            <a:xfrm>
              <a:off x="5828988" y="1958625"/>
              <a:ext cx="3848400" cy="720000"/>
            </a:xfrm>
            <a:prstGeom prst="rect">
              <a:avLst/>
            </a:prstGeom>
            <a:noFill/>
            <a:ln>
              <a:noFill/>
            </a:ln>
          </p:spPr>
          <p:txBody>
            <a:bodyPr anchorCtr="0" anchor="ctr" bIns="0" lIns="18000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Language barriers</a:t>
              </a:r>
              <a:endParaRPr b="0" i="0" sz="1600" u="none" cap="none" strike="noStrike">
                <a:solidFill>
                  <a:schemeClr val="dk1"/>
                </a:solidFill>
                <a:latin typeface="Arial"/>
                <a:ea typeface="Arial"/>
                <a:cs typeface="Arial"/>
                <a:sym typeface="Arial"/>
              </a:endParaRPr>
            </a:p>
          </p:txBody>
        </p:sp>
        <p:sp>
          <p:nvSpPr>
            <p:cNvPr id="825" name="Google Shape;825;g2415699e66f_0_584"/>
            <p:cNvSpPr/>
            <p:nvPr/>
          </p:nvSpPr>
          <p:spPr>
            <a:xfrm>
              <a:off x="5108988" y="1958625"/>
              <a:ext cx="720000" cy="720000"/>
            </a:xfrm>
            <a:prstGeom prst="rect">
              <a:avLst/>
            </a:prstGeom>
            <a:solidFill>
              <a:srgbClr val="107BB6"/>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2</a:t>
              </a:r>
              <a:endParaRPr b="0" i="0" sz="1600" u="none" cap="none" strike="noStrike">
                <a:solidFill>
                  <a:schemeClr val="lt1"/>
                </a:solidFill>
                <a:latin typeface="Arial"/>
                <a:ea typeface="Arial"/>
                <a:cs typeface="Arial"/>
                <a:sym typeface="Arial"/>
              </a:endParaRPr>
            </a:p>
          </p:txBody>
        </p:sp>
      </p:grpSp>
      <p:grpSp>
        <p:nvGrpSpPr>
          <p:cNvPr id="826" name="Google Shape;826;g2415699e66f_0_584"/>
          <p:cNvGrpSpPr/>
          <p:nvPr/>
        </p:nvGrpSpPr>
        <p:grpSpPr>
          <a:xfrm>
            <a:off x="5261388" y="3688651"/>
            <a:ext cx="4568400" cy="720000"/>
            <a:chOff x="5108988" y="3079051"/>
            <a:chExt cx="4568400" cy="720000"/>
          </a:xfrm>
        </p:grpSpPr>
        <p:sp>
          <p:nvSpPr>
            <p:cNvPr id="827" name="Google Shape;827;g2415699e66f_0_584"/>
            <p:cNvSpPr txBox="1"/>
            <p:nvPr/>
          </p:nvSpPr>
          <p:spPr>
            <a:xfrm>
              <a:off x="5828988" y="3079051"/>
              <a:ext cx="3848400" cy="720000"/>
            </a:xfrm>
            <a:prstGeom prst="rect">
              <a:avLst/>
            </a:prstGeom>
            <a:noFill/>
            <a:ln>
              <a:noFill/>
            </a:ln>
          </p:spPr>
          <p:txBody>
            <a:bodyPr anchorCtr="0" anchor="ctr" bIns="0" lIns="18000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Immigration issues </a:t>
              </a:r>
              <a:endParaRPr b="0" i="0" sz="1600" u="none" cap="none" strike="noStrike">
                <a:solidFill>
                  <a:schemeClr val="dk1"/>
                </a:solidFill>
                <a:latin typeface="Arial"/>
                <a:ea typeface="Arial"/>
                <a:cs typeface="Arial"/>
                <a:sym typeface="Arial"/>
              </a:endParaRPr>
            </a:p>
          </p:txBody>
        </p:sp>
        <p:sp>
          <p:nvSpPr>
            <p:cNvPr id="828" name="Google Shape;828;g2415699e66f_0_584"/>
            <p:cNvSpPr/>
            <p:nvPr/>
          </p:nvSpPr>
          <p:spPr>
            <a:xfrm>
              <a:off x="5108988" y="3079051"/>
              <a:ext cx="720000" cy="720000"/>
            </a:xfrm>
            <a:prstGeom prst="rect">
              <a:avLst/>
            </a:prstGeom>
            <a:solidFill>
              <a:srgbClr val="107BB6"/>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3</a:t>
              </a:r>
              <a:endParaRPr b="0" i="0" sz="1600" u="none" cap="none" strike="noStrike">
                <a:solidFill>
                  <a:schemeClr val="lt1"/>
                </a:solidFill>
                <a:latin typeface="Arial"/>
                <a:ea typeface="Arial"/>
                <a:cs typeface="Arial"/>
                <a:sym typeface="Arial"/>
              </a:endParaRPr>
            </a:p>
          </p:txBody>
        </p:sp>
      </p:grpSp>
      <p:grpSp>
        <p:nvGrpSpPr>
          <p:cNvPr id="829" name="Google Shape;829;g2415699e66f_0_584"/>
          <p:cNvGrpSpPr/>
          <p:nvPr/>
        </p:nvGrpSpPr>
        <p:grpSpPr>
          <a:xfrm>
            <a:off x="5261388" y="4809077"/>
            <a:ext cx="4568400" cy="720000"/>
            <a:chOff x="5108988" y="4199477"/>
            <a:chExt cx="4568400" cy="720000"/>
          </a:xfrm>
        </p:grpSpPr>
        <p:sp>
          <p:nvSpPr>
            <p:cNvPr id="830" name="Google Shape;830;g2415699e66f_0_584"/>
            <p:cNvSpPr txBox="1"/>
            <p:nvPr/>
          </p:nvSpPr>
          <p:spPr>
            <a:xfrm>
              <a:off x="5828988" y="4199477"/>
              <a:ext cx="3848400" cy="720000"/>
            </a:xfrm>
            <a:prstGeom prst="rect">
              <a:avLst/>
            </a:prstGeom>
            <a:noFill/>
            <a:ln>
              <a:noFill/>
            </a:ln>
          </p:spPr>
          <p:txBody>
            <a:bodyPr anchorCtr="0" anchor="ctr" bIns="0" lIns="180000" spcFirstLastPara="1" rIns="0" wrap="square" tIns="0">
              <a:noAutofit/>
            </a:bodyPr>
            <a:lstStyle/>
            <a:p>
              <a:pPr indent="0" lvl="0" marL="0" marR="0" rtl="0" algn="l">
                <a:lnSpc>
                  <a:spcPct val="100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Income eligibility</a:t>
              </a:r>
              <a:endParaRPr b="0" i="0" sz="1600" u="none" cap="none" strike="noStrike">
                <a:solidFill>
                  <a:schemeClr val="dk1"/>
                </a:solidFill>
                <a:latin typeface="Arial"/>
                <a:ea typeface="Arial"/>
                <a:cs typeface="Arial"/>
                <a:sym typeface="Arial"/>
              </a:endParaRPr>
            </a:p>
          </p:txBody>
        </p:sp>
        <p:sp>
          <p:nvSpPr>
            <p:cNvPr id="831" name="Google Shape;831;g2415699e66f_0_584"/>
            <p:cNvSpPr/>
            <p:nvPr/>
          </p:nvSpPr>
          <p:spPr>
            <a:xfrm>
              <a:off x="5108988" y="4199477"/>
              <a:ext cx="720000" cy="720000"/>
            </a:xfrm>
            <a:prstGeom prst="rect">
              <a:avLst/>
            </a:prstGeom>
            <a:solidFill>
              <a:srgbClr val="107BB6"/>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4</a:t>
              </a:r>
              <a:endParaRPr b="0" i="0" sz="1600" u="none" cap="none" strike="noStrike">
                <a:solidFill>
                  <a:schemeClr val="lt1"/>
                </a:solidFill>
                <a:latin typeface="Arial"/>
                <a:ea typeface="Arial"/>
                <a:cs typeface="Arial"/>
                <a:sym typeface="Arial"/>
              </a:endParaRPr>
            </a:p>
          </p:txBody>
        </p:sp>
      </p:grpSp>
      <p:pic>
        <p:nvPicPr>
          <p:cNvPr descr="Graphical user interface, text&#10;&#10;Description automatically generated" id="832" name="Google Shape;832;g2415699e66f_0_584"/>
          <p:cNvPicPr preferRelativeResize="0"/>
          <p:nvPr/>
        </p:nvPicPr>
        <p:blipFill rotWithShape="1">
          <a:blip r:embed="rId3">
            <a:alphaModFix/>
          </a:blip>
          <a:srcRect b="0" l="0" r="0" t="0"/>
          <a:stretch/>
        </p:blipFill>
        <p:spPr>
          <a:xfrm>
            <a:off x="0" y="0"/>
            <a:ext cx="2852058" cy="839401"/>
          </a:xfrm>
          <a:prstGeom prst="rect">
            <a:avLst/>
          </a:prstGeom>
          <a:noFill/>
          <a:ln>
            <a:noFill/>
          </a:ln>
        </p:spPr>
      </p:pic>
      <p:sp>
        <p:nvSpPr>
          <p:cNvPr id="833" name="Google Shape;833;g2415699e66f_0_584"/>
          <p:cNvSpPr txBox="1"/>
          <p:nvPr/>
        </p:nvSpPr>
        <p:spPr>
          <a:xfrm>
            <a:off x="587100" y="2866550"/>
            <a:ext cx="3428700" cy="1496100"/>
          </a:xfrm>
          <a:prstGeom prst="rect">
            <a:avLst/>
          </a:prstGeom>
          <a:noFill/>
          <a:ln>
            <a:noFill/>
          </a:ln>
        </p:spPr>
        <p:txBody>
          <a:bodyPr anchorCtr="0" anchor="b" bIns="0" lIns="0" spcFirstLastPara="1" rIns="0" wrap="square" tIns="0">
            <a:sp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Implementation Lessons</a:t>
            </a:r>
            <a:endParaRPr b="1" i="0" sz="3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600"/>
              <a:buFont typeface="Arial"/>
              <a:buNone/>
            </a:pPr>
            <a:r>
              <a:t/>
            </a:r>
            <a:endParaRPr b="1" i="0" sz="36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g2415699e66f_0_602"/>
          <p:cNvSpPr/>
          <p:nvPr/>
        </p:nvSpPr>
        <p:spPr>
          <a:xfrm>
            <a:off x="5681273" y="13800"/>
            <a:ext cx="56559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g2415699e66f_0_602"/>
          <p:cNvSpPr txBox="1"/>
          <p:nvPr/>
        </p:nvSpPr>
        <p:spPr>
          <a:xfrm>
            <a:off x="5847281" y="941234"/>
            <a:ext cx="3504300" cy="2862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dk1"/>
              </a:buClr>
              <a:buSzPts val="1401"/>
              <a:buFont typeface="Arial"/>
              <a:buNone/>
            </a:pPr>
            <a:r>
              <a:rPr b="1" i="0" lang="en-US" sz="2400" u="none" cap="none" strike="noStrike">
                <a:solidFill>
                  <a:schemeClr val="dk1"/>
                </a:solidFill>
                <a:latin typeface="Arial"/>
                <a:ea typeface="Arial"/>
                <a:cs typeface="Arial"/>
                <a:sym typeface="Arial"/>
              </a:rPr>
              <a:t>Access to technology</a:t>
            </a:r>
            <a:endParaRPr b="0" i="0" sz="2400" u="none" cap="none" strike="noStrike">
              <a:solidFill>
                <a:srgbClr val="000000"/>
              </a:solidFill>
              <a:latin typeface="Arial"/>
              <a:ea typeface="Arial"/>
              <a:cs typeface="Arial"/>
              <a:sym typeface="Arial"/>
            </a:endParaRPr>
          </a:p>
        </p:txBody>
      </p:sp>
      <p:sp>
        <p:nvSpPr>
          <p:cNvPr id="840" name="Google Shape;840;g2415699e66f_0_602"/>
          <p:cNvSpPr txBox="1"/>
          <p:nvPr/>
        </p:nvSpPr>
        <p:spPr>
          <a:xfrm>
            <a:off x="5958475" y="3886200"/>
            <a:ext cx="5655900" cy="1874700"/>
          </a:xfrm>
          <a:prstGeom prst="rect">
            <a:avLst/>
          </a:prstGeom>
          <a:noFill/>
          <a:ln>
            <a:noFill/>
          </a:ln>
        </p:spPr>
        <p:txBody>
          <a:bodyPr anchorCtr="0" anchor="t" bIns="0" lIns="0" spcFirstLastPara="1" rIns="0" wrap="square" tIns="0">
            <a:spAutoFit/>
          </a:bodyPr>
          <a:lstStyle/>
          <a:p>
            <a:pPr indent="-209550" lvl="0" marL="609600" marR="0" rtl="0" algn="l">
              <a:lnSpc>
                <a:spcPct val="120000"/>
              </a:lnSpc>
              <a:spcBef>
                <a:spcPts val="0"/>
              </a:spcBef>
              <a:spcAft>
                <a:spcPts val="0"/>
              </a:spcAft>
              <a:buClr>
                <a:schemeClr val="accent4"/>
              </a:buClr>
              <a:buSzPts val="2100"/>
              <a:buFont typeface="Arial"/>
              <a:buNone/>
            </a:pPr>
            <a:r>
              <a:t/>
            </a:r>
            <a:endParaRPr b="1" i="0" sz="2100" u="none" cap="none" strike="noStrike">
              <a:solidFill>
                <a:schemeClr val="accent6"/>
              </a:solidFill>
              <a:latin typeface="Arial"/>
              <a:ea typeface="Arial"/>
              <a:cs typeface="Arial"/>
              <a:sym typeface="Arial"/>
            </a:endParaRPr>
          </a:p>
          <a:p>
            <a:pPr indent="-457200" lvl="0" marL="723900" marR="0" rtl="0" algn="l">
              <a:lnSpc>
                <a:spcPct val="120000"/>
              </a:lnSpc>
              <a:spcBef>
                <a:spcPts val="0"/>
              </a:spcBef>
              <a:spcAft>
                <a:spcPts val="0"/>
              </a:spcAft>
              <a:buClr>
                <a:schemeClr val="accent4"/>
              </a:buClr>
              <a:buSzPts val="2100"/>
              <a:buFont typeface="Arial"/>
              <a:buChar char="•"/>
            </a:pPr>
            <a:r>
              <a:rPr b="1" i="0" lang="en-US" sz="2100" u="none" cap="none" strike="noStrike">
                <a:solidFill>
                  <a:schemeClr val="accent6"/>
                </a:solidFill>
                <a:latin typeface="Arial"/>
                <a:ea typeface="Arial"/>
                <a:cs typeface="Arial"/>
                <a:sym typeface="Arial"/>
              </a:rPr>
              <a:t>Gaps in translation services and materials across cultural and linguistic Spanish variants.</a:t>
            </a:r>
            <a:endParaRPr b="0" i="0" sz="1400" u="none" cap="none" strike="noStrike">
              <a:solidFill>
                <a:srgbClr val="000000"/>
              </a:solidFill>
              <a:latin typeface="Arial"/>
              <a:ea typeface="Arial"/>
              <a:cs typeface="Arial"/>
              <a:sym typeface="Arial"/>
            </a:endParaRPr>
          </a:p>
          <a:p>
            <a:pPr indent="-457200" lvl="0" marL="723900" marR="0" rtl="0" algn="l">
              <a:lnSpc>
                <a:spcPct val="120000"/>
              </a:lnSpc>
              <a:spcBef>
                <a:spcPts val="0"/>
              </a:spcBef>
              <a:spcAft>
                <a:spcPts val="0"/>
              </a:spcAft>
              <a:buClr>
                <a:schemeClr val="accent4"/>
              </a:buClr>
              <a:buSzPts val="2100"/>
              <a:buFont typeface="Arial"/>
              <a:buChar char="•"/>
            </a:pPr>
            <a:r>
              <a:rPr b="1" i="0" lang="en-US" sz="2100" u="none" cap="none" strike="noStrike">
                <a:solidFill>
                  <a:schemeClr val="accent6"/>
                </a:solidFill>
                <a:latin typeface="Arial"/>
                <a:ea typeface="Arial"/>
                <a:cs typeface="Arial"/>
                <a:sym typeface="Arial"/>
              </a:rPr>
              <a:t>Exclusion of indigenous languages.</a:t>
            </a:r>
            <a:endParaRPr b="0" i="0" sz="2100" u="none" cap="none" strike="noStrike">
              <a:solidFill>
                <a:schemeClr val="accent6"/>
              </a:solidFill>
              <a:latin typeface="Arial"/>
              <a:ea typeface="Arial"/>
              <a:cs typeface="Arial"/>
              <a:sym typeface="Arial"/>
            </a:endParaRPr>
          </a:p>
        </p:txBody>
      </p:sp>
      <p:sp>
        <p:nvSpPr>
          <p:cNvPr id="841" name="Google Shape;841;g2415699e66f_0_602"/>
          <p:cNvSpPr txBox="1"/>
          <p:nvPr/>
        </p:nvSpPr>
        <p:spPr>
          <a:xfrm>
            <a:off x="5847275" y="3721452"/>
            <a:ext cx="3449700" cy="2862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dk1"/>
              </a:buClr>
              <a:buSzPts val="1401"/>
              <a:buFont typeface="Arial"/>
              <a:buNone/>
            </a:pPr>
            <a:r>
              <a:rPr b="1" i="0" lang="en-US" sz="2400" u="none" cap="none" strike="noStrike">
                <a:solidFill>
                  <a:schemeClr val="dk1"/>
                </a:solidFill>
                <a:latin typeface="Arial"/>
                <a:ea typeface="Arial"/>
                <a:cs typeface="Arial"/>
                <a:sym typeface="Arial"/>
              </a:rPr>
              <a:t>Language barriers</a:t>
            </a:r>
            <a:endParaRPr b="0" i="0" sz="2400" u="none" cap="none" strike="noStrike">
              <a:solidFill>
                <a:srgbClr val="000000"/>
              </a:solidFill>
              <a:latin typeface="Arial"/>
              <a:ea typeface="Arial"/>
              <a:cs typeface="Arial"/>
              <a:sym typeface="Arial"/>
            </a:endParaRPr>
          </a:p>
        </p:txBody>
      </p:sp>
      <p:sp>
        <p:nvSpPr>
          <p:cNvPr id="842" name="Google Shape;842;g2415699e66f_0_602"/>
          <p:cNvSpPr txBox="1"/>
          <p:nvPr/>
        </p:nvSpPr>
        <p:spPr>
          <a:xfrm>
            <a:off x="336475" y="2223750"/>
            <a:ext cx="4104300" cy="33249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chemeClr val="lt1"/>
              </a:buClr>
              <a:buSzPts val="3600"/>
              <a:buFont typeface="Arial"/>
              <a:buNone/>
            </a:pPr>
            <a:r>
              <a:rPr b="1" i="0" lang="en-US" sz="2400" u="none" cap="none" strike="noStrike">
                <a:solidFill>
                  <a:schemeClr val="lt1"/>
                </a:solidFill>
                <a:latin typeface="Arial"/>
                <a:ea typeface="Arial"/>
                <a:cs typeface="Arial"/>
                <a:sym typeface="Arial"/>
              </a:rPr>
              <a:t>The Latino community is diverse and includes indigenous Mesoamerican communities, who might not know Spanish. This requires translation services for them, and many local health departments do not really provide these resources”</a:t>
            </a:r>
            <a:endParaRPr b="1" i="0" sz="2400" u="none" cap="none" strike="noStrike">
              <a:solidFill>
                <a:schemeClr val="lt1"/>
              </a:solidFill>
              <a:latin typeface="Arial"/>
              <a:ea typeface="Arial"/>
              <a:cs typeface="Arial"/>
              <a:sym typeface="Arial"/>
            </a:endParaRPr>
          </a:p>
        </p:txBody>
      </p:sp>
      <p:pic>
        <p:nvPicPr>
          <p:cNvPr descr="Graphical user interface, text&#10;&#10;Description automatically generated" id="843" name="Google Shape;843;g2415699e66f_0_602"/>
          <p:cNvPicPr preferRelativeResize="0"/>
          <p:nvPr/>
        </p:nvPicPr>
        <p:blipFill rotWithShape="1">
          <a:blip r:embed="rId3">
            <a:alphaModFix/>
          </a:blip>
          <a:srcRect b="0" l="0" r="0" t="0"/>
          <a:stretch/>
        </p:blipFill>
        <p:spPr>
          <a:xfrm>
            <a:off x="0" y="0"/>
            <a:ext cx="2852058" cy="839401"/>
          </a:xfrm>
          <a:prstGeom prst="rect">
            <a:avLst/>
          </a:prstGeom>
          <a:noFill/>
          <a:ln>
            <a:noFill/>
          </a:ln>
        </p:spPr>
      </p:pic>
      <p:sp>
        <p:nvSpPr>
          <p:cNvPr id="844" name="Google Shape;844;g2415699e66f_0_602"/>
          <p:cNvSpPr txBox="1"/>
          <p:nvPr/>
        </p:nvSpPr>
        <p:spPr>
          <a:xfrm>
            <a:off x="5847275" y="1296600"/>
            <a:ext cx="5995800" cy="1697100"/>
          </a:xfrm>
          <a:prstGeom prst="rect">
            <a:avLst/>
          </a:prstGeom>
          <a:noFill/>
          <a:ln>
            <a:noFill/>
          </a:ln>
        </p:spPr>
        <p:txBody>
          <a:bodyPr anchorCtr="0" anchor="t" bIns="91425" lIns="91425" spcFirstLastPara="1" rIns="91425" wrap="square" tIns="91425">
            <a:spAutoFit/>
          </a:bodyPr>
          <a:lstStyle/>
          <a:p>
            <a:pPr indent="-342900" lvl="0" marL="609600" marR="0" rtl="0" algn="l">
              <a:lnSpc>
                <a:spcPct val="120000"/>
              </a:lnSpc>
              <a:spcBef>
                <a:spcPts val="100"/>
              </a:spcBef>
              <a:spcAft>
                <a:spcPts val="0"/>
              </a:spcAft>
              <a:buClr>
                <a:schemeClr val="accent4"/>
              </a:buClr>
              <a:buSzPts val="2100"/>
              <a:buFont typeface="Arial"/>
              <a:buChar char="•"/>
            </a:pPr>
            <a:r>
              <a:rPr b="1" i="0" lang="en-US" sz="2100" u="none" cap="none" strike="noStrike">
                <a:solidFill>
                  <a:schemeClr val="accent6"/>
                </a:solidFill>
                <a:latin typeface="Arial"/>
                <a:ea typeface="Arial"/>
                <a:cs typeface="Arial"/>
                <a:sym typeface="Arial"/>
              </a:rPr>
              <a:t>Enrollment assisters bridge the gap of technology access among immigrants. </a:t>
            </a:r>
            <a:endParaRPr b="1" i="0" sz="2100" u="none" cap="none" strike="noStrike">
              <a:solidFill>
                <a:schemeClr val="accent6"/>
              </a:solidFill>
              <a:latin typeface="Arial"/>
              <a:ea typeface="Arial"/>
              <a:cs typeface="Arial"/>
              <a:sym typeface="Arial"/>
            </a:endParaRPr>
          </a:p>
          <a:p>
            <a:pPr indent="-342900" lvl="0" marL="609600" marR="0" rtl="0" algn="l">
              <a:lnSpc>
                <a:spcPct val="120000"/>
              </a:lnSpc>
              <a:spcBef>
                <a:spcPts val="200"/>
              </a:spcBef>
              <a:spcAft>
                <a:spcPts val="200"/>
              </a:spcAft>
              <a:buClr>
                <a:schemeClr val="accent4"/>
              </a:buClr>
              <a:buSzPts val="2100"/>
              <a:buFont typeface="Arial"/>
              <a:buChar char="•"/>
            </a:pPr>
            <a:r>
              <a:rPr b="1" i="0" lang="en-US" sz="2100" u="none" cap="none" strike="noStrike">
                <a:solidFill>
                  <a:schemeClr val="accent6"/>
                </a:solidFill>
                <a:latin typeface="Arial"/>
                <a:ea typeface="Arial"/>
                <a:cs typeface="Arial"/>
                <a:sym typeface="Arial"/>
              </a:rPr>
              <a:t>Often help applicants write emails and  Medi-Cal application forms.</a:t>
            </a:r>
            <a:endParaRPr b="1" i="0" sz="2100" u="none" cap="none" strike="noStrike">
              <a:solidFill>
                <a:schemeClr val="accent6"/>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g2415699e66f_0_612"/>
          <p:cNvSpPr/>
          <p:nvPr/>
        </p:nvSpPr>
        <p:spPr>
          <a:xfrm>
            <a:off x="5295700" y="32579"/>
            <a:ext cx="68964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g2415699e66f_0_612"/>
          <p:cNvSpPr txBox="1"/>
          <p:nvPr/>
        </p:nvSpPr>
        <p:spPr>
          <a:xfrm>
            <a:off x="682525" y="2312200"/>
            <a:ext cx="3903600" cy="36942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Medi-Cal is limited by income. What happens to an individual that makes slightly over this threshold (i.e., $21,000 per year)? That is still low income. The way the system is set up is so that individual is prevented from enrolling Medi-Cal”</a:t>
            </a:r>
            <a:endParaRPr b="1" i="0" sz="2400" u="none" cap="none" strike="noStrike">
              <a:solidFill>
                <a:schemeClr val="lt1"/>
              </a:solidFill>
              <a:latin typeface="Arial"/>
              <a:ea typeface="Arial"/>
              <a:cs typeface="Arial"/>
              <a:sym typeface="Arial"/>
            </a:endParaRPr>
          </a:p>
        </p:txBody>
      </p:sp>
      <p:pic>
        <p:nvPicPr>
          <p:cNvPr descr="Graphical user interface, text&#10;&#10;Description automatically generated" id="851" name="Google Shape;851;g2415699e66f_0_612"/>
          <p:cNvPicPr preferRelativeResize="0"/>
          <p:nvPr/>
        </p:nvPicPr>
        <p:blipFill rotWithShape="1">
          <a:blip r:embed="rId3">
            <a:alphaModFix/>
          </a:blip>
          <a:srcRect b="0" l="0" r="0" t="0"/>
          <a:stretch/>
        </p:blipFill>
        <p:spPr>
          <a:xfrm>
            <a:off x="0" y="0"/>
            <a:ext cx="2852058" cy="839401"/>
          </a:xfrm>
          <a:prstGeom prst="rect">
            <a:avLst/>
          </a:prstGeom>
          <a:noFill/>
          <a:ln>
            <a:noFill/>
          </a:ln>
        </p:spPr>
      </p:pic>
      <p:sp>
        <p:nvSpPr>
          <p:cNvPr id="852" name="Google Shape;852;g2415699e66f_0_612"/>
          <p:cNvSpPr txBox="1"/>
          <p:nvPr/>
        </p:nvSpPr>
        <p:spPr>
          <a:xfrm>
            <a:off x="5847271" y="941225"/>
            <a:ext cx="5897700" cy="2862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dk1"/>
              </a:buClr>
              <a:buSzPts val="1401"/>
              <a:buFont typeface="Arial"/>
              <a:buNone/>
            </a:pPr>
            <a:r>
              <a:rPr b="1" i="0" lang="en-US" sz="2400" u="none" cap="none" strike="noStrike">
                <a:solidFill>
                  <a:schemeClr val="dk1"/>
                </a:solidFill>
                <a:latin typeface="Arial"/>
                <a:ea typeface="Arial"/>
                <a:cs typeface="Arial"/>
                <a:sym typeface="Arial"/>
              </a:rPr>
              <a:t>Confusion Around Public Charge</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401"/>
              <a:buFont typeface="Arial"/>
              <a:buNone/>
            </a:pPr>
            <a:r>
              <a:t/>
            </a:r>
            <a:endParaRPr b="1" i="0" sz="2400" u="none" cap="none" strike="noStrike">
              <a:solidFill>
                <a:schemeClr val="dk1"/>
              </a:solidFill>
              <a:latin typeface="Arial"/>
              <a:ea typeface="Arial"/>
              <a:cs typeface="Arial"/>
              <a:sym typeface="Arial"/>
            </a:endParaRPr>
          </a:p>
        </p:txBody>
      </p:sp>
      <p:sp>
        <p:nvSpPr>
          <p:cNvPr id="853" name="Google Shape;853;g2415699e66f_0_612"/>
          <p:cNvSpPr txBox="1"/>
          <p:nvPr/>
        </p:nvSpPr>
        <p:spPr>
          <a:xfrm>
            <a:off x="5882275" y="3758793"/>
            <a:ext cx="5258700" cy="2862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dk1"/>
              </a:buClr>
              <a:buSzPts val="1401"/>
              <a:buFont typeface="Arial"/>
              <a:buNone/>
            </a:pPr>
            <a:r>
              <a:rPr b="1" i="0" lang="en-US" sz="2400" u="none" cap="none" strike="noStrike">
                <a:solidFill>
                  <a:schemeClr val="dk1"/>
                </a:solidFill>
                <a:latin typeface="Arial"/>
                <a:ea typeface="Arial"/>
                <a:cs typeface="Arial"/>
                <a:sym typeface="Arial"/>
              </a:rPr>
              <a:t>Income Eligibility Thresholds</a:t>
            </a:r>
            <a:endParaRPr b="1" i="0" sz="2400" u="none" cap="none" strike="noStrike">
              <a:solidFill>
                <a:schemeClr val="dk1"/>
              </a:solidFill>
              <a:latin typeface="Arial"/>
              <a:ea typeface="Arial"/>
              <a:cs typeface="Arial"/>
              <a:sym typeface="Arial"/>
            </a:endParaRPr>
          </a:p>
        </p:txBody>
      </p:sp>
      <p:sp>
        <p:nvSpPr>
          <p:cNvPr id="854" name="Google Shape;854;g2415699e66f_0_612"/>
          <p:cNvSpPr txBox="1"/>
          <p:nvPr/>
        </p:nvSpPr>
        <p:spPr>
          <a:xfrm>
            <a:off x="5847275" y="1296600"/>
            <a:ext cx="5995800" cy="1710000"/>
          </a:xfrm>
          <a:prstGeom prst="rect">
            <a:avLst/>
          </a:prstGeom>
          <a:noFill/>
          <a:ln>
            <a:noFill/>
          </a:ln>
        </p:spPr>
        <p:txBody>
          <a:bodyPr anchorCtr="0" anchor="t" bIns="91425" lIns="91425" spcFirstLastPara="1" rIns="91425" wrap="square" tIns="91425">
            <a:spAutoFit/>
          </a:bodyPr>
          <a:lstStyle/>
          <a:p>
            <a:pPr indent="-190500" lvl="0" marL="457200" marR="0" rtl="0" algn="l">
              <a:lnSpc>
                <a:spcPct val="120000"/>
              </a:lnSpc>
              <a:spcBef>
                <a:spcPts val="100"/>
              </a:spcBef>
              <a:spcAft>
                <a:spcPts val="0"/>
              </a:spcAft>
              <a:buClr>
                <a:schemeClr val="accent4"/>
              </a:buClr>
              <a:buSzPts val="2100"/>
              <a:buFont typeface="Arial"/>
              <a:buChar char="●"/>
            </a:pPr>
            <a:r>
              <a:rPr b="1" i="0" lang="en-US" sz="2100" u="none" cap="none" strike="noStrike">
                <a:solidFill>
                  <a:schemeClr val="accent6"/>
                </a:solidFill>
                <a:latin typeface="Arial"/>
                <a:ea typeface="Arial"/>
                <a:cs typeface="Arial"/>
                <a:sym typeface="Arial"/>
              </a:rPr>
              <a:t>Chilling effects from public charge changes discourage enrollment.</a:t>
            </a:r>
            <a:endParaRPr b="0" i="0" sz="1400" u="none" cap="none" strike="noStrike">
              <a:solidFill>
                <a:srgbClr val="000000"/>
              </a:solidFill>
              <a:latin typeface="Arial"/>
              <a:ea typeface="Arial"/>
              <a:cs typeface="Arial"/>
              <a:sym typeface="Arial"/>
            </a:endParaRPr>
          </a:p>
          <a:p>
            <a:pPr indent="-190500" lvl="0" marL="457200" marR="0" rtl="0" algn="l">
              <a:lnSpc>
                <a:spcPct val="120000"/>
              </a:lnSpc>
              <a:spcBef>
                <a:spcPts val="300"/>
              </a:spcBef>
              <a:spcAft>
                <a:spcPts val="200"/>
              </a:spcAft>
              <a:buClr>
                <a:schemeClr val="accent4"/>
              </a:buClr>
              <a:buSzPts val="2100"/>
              <a:buFont typeface="Arial"/>
              <a:buChar char="●"/>
            </a:pPr>
            <a:r>
              <a:rPr b="1" i="0" lang="en-US" sz="2100" u="none" cap="none" strike="noStrike">
                <a:solidFill>
                  <a:schemeClr val="accent6"/>
                </a:solidFill>
                <a:latin typeface="Arial"/>
                <a:ea typeface="Arial"/>
                <a:cs typeface="Arial"/>
                <a:sym typeface="Arial"/>
              </a:rPr>
              <a:t> Fear of deportation if their legal status in is recorded by a government entity.</a:t>
            </a:r>
            <a:endParaRPr b="1" i="0" sz="2100" u="none" cap="none" strike="noStrike">
              <a:solidFill>
                <a:schemeClr val="accent6"/>
              </a:solidFill>
              <a:latin typeface="Arial"/>
              <a:ea typeface="Arial"/>
              <a:cs typeface="Arial"/>
              <a:sym typeface="Arial"/>
            </a:endParaRPr>
          </a:p>
        </p:txBody>
      </p:sp>
      <p:sp>
        <p:nvSpPr>
          <p:cNvPr id="855" name="Google Shape;855;g2415699e66f_0_612"/>
          <p:cNvSpPr txBox="1"/>
          <p:nvPr/>
        </p:nvSpPr>
        <p:spPr>
          <a:xfrm>
            <a:off x="5882275" y="4343400"/>
            <a:ext cx="5405700" cy="1874700"/>
          </a:xfrm>
          <a:prstGeom prst="rect">
            <a:avLst/>
          </a:prstGeom>
          <a:noFill/>
          <a:ln>
            <a:noFill/>
          </a:ln>
        </p:spPr>
        <p:txBody>
          <a:bodyPr anchorCtr="0" anchor="t" bIns="0" lIns="0" spcFirstLastPara="1" rIns="0" wrap="square" tIns="0">
            <a:spAutoFit/>
          </a:bodyPr>
          <a:lstStyle/>
          <a:p>
            <a:pPr indent="-190500" lvl="0" marL="457200" marR="0" rtl="0" algn="l">
              <a:lnSpc>
                <a:spcPct val="120000"/>
              </a:lnSpc>
              <a:spcBef>
                <a:spcPts val="0"/>
              </a:spcBef>
              <a:spcAft>
                <a:spcPts val="0"/>
              </a:spcAft>
              <a:buClr>
                <a:schemeClr val="accent4"/>
              </a:buClr>
              <a:buSzPts val="2100"/>
              <a:buFont typeface="Arial"/>
              <a:buChar char="●"/>
            </a:pPr>
            <a:r>
              <a:rPr b="1" i="0" lang="en-US" sz="2100" u="none" cap="none" strike="noStrike">
                <a:solidFill>
                  <a:schemeClr val="accent6"/>
                </a:solidFill>
                <a:latin typeface="Arial"/>
                <a:ea typeface="Arial"/>
                <a:cs typeface="Arial"/>
                <a:sym typeface="Arial"/>
              </a:rPr>
              <a:t>Undocumented individuals with incomes above the Medi-Cal eligibility threshold have limited options since they cannot participate in Covered California.</a:t>
            </a:r>
            <a:endParaRPr b="1" i="0" sz="2100" u="none" cap="none" strike="noStrike">
              <a:solidFill>
                <a:schemeClr val="accent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g2415699e66f_0_622"/>
          <p:cNvSpPr/>
          <p:nvPr/>
        </p:nvSpPr>
        <p:spPr>
          <a:xfrm>
            <a:off x="2" y="909000"/>
            <a:ext cx="4602900" cy="50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861" name="Google Shape;861;g2415699e66f_0_622"/>
          <p:cNvSpPr txBox="1"/>
          <p:nvPr/>
        </p:nvSpPr>
        <p:spPr>
          <a:xfrm>
            <a:off x="587100" y="2866856"/>
            <a:ext cx="3428700" cy="1496100"/>
          </a:xfrm>
          <a:prstGeom prst="rect">
            <a:avLst/>
          </a:prstGeom>
          <a:noFill/>
          <a:ln>
            <a:noFill/>
          </a:ln>
        </p:spPr>
        <p:txBody>
          <a:bodyPr anchorCtr="0" anchor="b" bIns="0" lIns="0" spcFirstLastPara="1" rIns="0" wrap="square" tIns="0">
            <a:sp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Income eligibility </a:t>
            </a:r>
            <a:endParaRPr b="1" i="0" sz="3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600"/>
              <a:buFont typeface="Arial"/>
              <a:buNone/>
            </a:pPr>
            <a:r>
              <a:t/>
            </a:r>
            <a:endParaRPr b="1" i="0" sz="3600" u="none" cap="none" strike="noStrike">
              <a:solidFill>
                <a:schemeClr val="lt1"/>
              </a:solidFill>
              <a:latin typeface="Arial"/>
              <a:ea typeface="Arial"/>
              <a:cs typeface="Arial"/>
              <a:sym typeface="Arial"/>
            </a:endParaRPr>
          </a:p>
        </p:txBody>
      </p:sp>
      <p:pic>
        <p:nvPicPr>
          <p:cNvPr descr="A picture containing text&#10;&#10;Description automatically generated" id="862" name="Google Shape;862;g2415699e66f_0_622"/>
          <p:cNvPicPr preferRelativeResize="0"/>
          <p:nvPr/>
        </p:nvPicPr>
        <p:blipFill rotWithShape="1">
          <a:blip r:embed="rId3">
            <a:alphaModFix/>
          </a:blip>
          <a:srcRect b="0" l="0" r="0" t="0"/>
          <a:stretch/>
        </p:blipFill>
        <p:spPr>
          <a:xfrm>
            <a:off x="0" y="0"/>
            <a:ext cx="2852057" cy="848940"/>
          </a:xfrm>
          <a:prstGeom prst="rect">
            <a:avLst/>
          </a:prstGeom>
          <a:noFill/>
          <a:ln>
            <a:noFill/>
          </a:ln>
        </p:spPr>
      </p:pic>
      <p:sp>
        <p:nvSpPr>
          <p:cNvPr id="863" name="Google Shape;863;g2415699e66f_0_622"/>
          <p:cNvSpPr txBox="1"/>
          <p:nvPr/>
        </p:nvSpPr>
        <p:spPr>
          <a:xfrm>
            <a:off x="4698888" y="632608"/>
            <a:ext cx="7370700" cy="5963400"/>
          </a:xfrm>
          <a:prstGeom prst="rect">
            <a:avLst/>
          </a:prstGeom>
          <a:noFill/>
          <a:ln>
            <a:noFill/>
          </a:ln>
        </p:spPr>
        <p:txBody>
          <a:bodyPr anchorCtr="0" anchor="t" bIns="91425" lIns="91425" spcFirstLastPara="1" rIns="91425" wrap="square" tIns="91425">
            <a:spAutoFit/>
          </a:bodyPr>
          <a:lstStyle/>
          <a:p>
            <a:pPr indent="-209550" lvl="0" marL="457200" marR="0" rtl="0" algn="l">
              <a:lnSpc>
                <a:spcPct val="120000"/>
              </a:lnSpc>
              <a:spcBef>
                <a:spcPts val="100"/>
              </a:spcBef>
              <a:spcAft>
                <a:spcPts val="0"/>
              </a:spcAft>
              <a:buClr>
                <a:srgbClr val="444444"/>
              </a:buClr>
              <a:buSzPts val="2400"/>
              <a:buFont typeface="Arial"/>
              <a:buChar char="●"/>
            </a:pPr>
            <a:r>
              <a:rPr b="1" i="0" lang="en-US" sz="2400" u="none" cap="none" strike="noStrike">
                <a:solidFill>
                  <a:srgbClr val="444444"/>
                </a:solidFill>
                <a:latin typeface="Arial"/>
                <a:ea typeface="Arial"/>
                <a:cs typeface="Arial"/>
                <a:sym typeface="Arial"/>
              </a:rPr>
              <a:t>We used the California Health Interview Survey to identify undocumented adults 50+ who are ineligible for Medi-Cal:</a:t>
            </a:r>
            <a:endParaRPr b="0" i="0" sz="1400" u="none" cap="none" strike="noStrike">
              <a:solidFill>
                <a:srgbClr val="000000"/>
              </a:solidFill>
              <a:latin typeface="Arial"/>
              <a:ea typeface="Arial"/>
              <a:cs typeface="Arial"/>
              <a:sym typeface="Arial"/>
            </a:endParaRPr>
          </a:p>
          <a:p>
            <a:pPr indent="0" lvl="0" marL="247650" marR="0" rtl="0" algn="l">
              <a:lnSpc>
                <a:spcPct val="120000"/>
              </a:lnSpc>
              <a:spcBef>
                <a:spcPts val="100"/>
              </a:spcBef>
              <a:spcAft>
                <a:spcPts val="0"/>
              </a:spcAft>
              <a:buClr>
                <a:srgbClr val="000000"/>
              </a:buClr>
              <a:buSzPts val="2400"/>
              <a:buFont typeface="Arial"/>
              <a:buNone/>
            </a:pPr>
            <a:r>
              <a:t/>
            </a:r>
            <a:endParaRPr b="1" i="0" sz="2400" u="none" cap="none" strike="noStrike">
              <a:solidFill>
                <a:srgbClr val="444444"/>
              </a:solidFill>
              <a:latin typeface="Arial"/>
              <a:ea typeface="Arial"/>
              <a:cs typeface="Arial"/>
              <a:sym typeface="Arial"/>
            </a:endParaRPr>
          </a:p>
          <a:p>
            <a:pPr indent="0" lvl="0" marL="247650" marR="0" rtl="0" algn="l">
              <a:lnSpc>
                <a:spcPct val="120000"/>
              </a:lnSpc>
              <a:spcBef>
                <a:spcPts val="100"/>
              </a:spcBef>
              <a:spcAft>
                <a:spcPts val="0"/>
              </a:spcAft>
              <a:buClr>
                <a:srgbClr val="000000"/>
              </a:buClr>
              <a:buSzPts val="2400"/>
              <a:buFont typeface="Arial"/>
              <a:buNone/>
            </a:pPr>
            <a:r>
              <a:rPr b="1" i="0" lang="en-US" sz="2400" u="none" cap="none" strike="noStrike">
                <a:solidFill>
                  <a:srgbClr val="444444"/>
                </a:solidFill>
                <a:latin typeface="Arial"/>
                <a:ea typeface="Arial"/>
                <a:cs typeface="Arial"/>
                <a:sym typeface="Arial"/>
              </a:rPr>
              <a:t>~ 65,000 undocumented adults 50+ (18% of total) will remain ineligible for the expansion because their incomes exceed 138% FPL.</a:t>
            </a:r>
            <a:endParaRPr b="0" i="0" sz="1400" u="none" cap="none" strike="noStrike">
              <a:solidFill>
                <a:srgbClr val="000000"/>
              </a:solidFill>
              <a:latin typeface="Arial"/>
              <a:ea typeface="Arial"/>
              <a:cs typeface="Arial"/>
              <a:sym typeface="Arial"/>
            </a:endParaRPr>
          </a:p>
          <a:p>
            <a:pPr indent="-57150" lvl="0" marL="457200" marR="0" rtl="0" algn="l">
              <a:lnSpc>
                <a:spcPct val="120000"/>
              </a:lnSpc>
              <a:spcBef>
                <a:spcPts val="100"/>
              </a:spcBef>
              <a:spcAft>
                <a:spcPts val="0"/>
              </a:spcAft>
              <a:buClr>
                <a:srgbClr val="444444"/>
              </a:buClr>
              <a:buSzPts val="2400"/>
              <a:buFont typeface="Arial"/>
              <a:buNone/>
            </a:pPr>
            <a:r>
              <a:t/>
            </a:r>
            <a:endParaRPr b="1" i="0" sz="2400" u="none" cap="none" strike="noStrike">
              <a:solidFill>
                <a:srgbClr val="444444"/>
              </a:solidFill>
              <a:latin typeface="Arial"/>
              <a:ea typeface="Arial"/>
              <a:cs typeface="Arial"/>
              <a:sym typeface="Arial"/>
            </a:endParaRPr>
          </a:p>
          <a:p>
            <a:pPr indent="-209550" lvl="0" marL="457200" marR="0" rtl="0" algn="l">
              <a:lnSpc>
                <a:spcPct val="120000"/>
              </a:lnSpc>
              <a:spcBef>
                <a:spcPts val="100"/>
              </a:spcBef>
              <a:spcAft>
                <a:spcPts val="0"/>
              </a:spcAft>
              <a:buClr>
                <a:srgbClr val="444444"/>
              </a:buClr>
              <a:buSzPts val="2400"/>
              <a:buFont typeface="Arial"/>
              <a:buChar char="●"/>
            </a:pPr>
            <a:r>
              <a:rPr b="1" i="0" lang="en-US" sz="2400" u="none" cap="none" strike="noStrike">
                <a:solidFill>
                  <a:srgbClr val="444444"/>
                </a:solidFill>
                <a:latin typeface="Arial"/>
                <a:ea typeface="Arial"/>
                <a:cs typeface="Arial"/>
                <a:sym typeface="Arial"/>
              </a:rPr>
              <a:t>Two options for coverage:</a:t>
            </a:r>
            <a:endParaRPr b="0" i="0" sz="1400" u="none" cap="none" strike="noStrike">
              <a:solidFill>
                <a:srgbClr val="000000"/>
              </a:solidFill>
              <a:latin typeface="Arial"/>
              <a:ea typeface="Arial"/>
              <a:cs typeface="Arial"/>
              <a:sym typeface="Arial"/>
            </a:endParaRPr>
          </a:p>
          <a:p>
            <a:pPr indent="0" lvl="0" marL="247650" marR="0" rtl="0" algn="l">
              <a:lnSpc>
                <a:spcPct val="120000"/>
              </a:lnSpc>
              <a:spcBef>
                <a:spcPts val="100"/>
              </a:spcBef>
              <a:spcAft>
                <a:spcPts val="0"/>
              </a:spcAft>
              <a:buClr>
                <a:srgbClr val="000000"/>
              </a:buClr>
              <a:buSzPts val="2400"/>
              <a:buFont typeface="Arial"/>
              <a:buNone/>
            </a:pPr>
            <a:r>
              <a:t/>
            </a:r>
            <a:endParaRPr b="1" i="0" sz="2400" u="none" cap="none" strike="noStrike">
              <a:solidFill>
                <a:srgbClr val="444444"/>
              </a:solidFill>
              <a:latin typeface="Arial"/>
              <a:ea typeface="Arial"/>
              <a:cs typeface="Arial"/>
              <a:sym typeface="Arial"/>
            </a:endParaRPr>
          </a:p>
          <a:p>
            <a:pPr indent="-457200" lvl="0" marL="704850" marR="0" rtl="0" algn="l">
              <a:lnSpc>
                <a:spcPct val="120000"/>
              </a:lnSpc>
              <a:spcBef>
                <a:spcPts val="100"/>
              </a:spcBef>
              <a:spcAft>
                <a:spcPts val="0"/>
              </a:spcAft>
              <a:buClr>
                <a:srgbClr val="444444"/>
              </a:buClr>
              <a:buSzPts val="2400"/>
              <a:buFont typeface="Arial"/>
              <a:buAutoNum type="alphaLcParenR"/>
            </a:pPr>
            <a:r>
              <a:rPr b="1" i="0" lang="en-US" sz="2400" u="none" cap="none" strike="noStrike">
                <a:solidFill>
                  <a:srgbClr val="444444"/>
                </a:solidFill>
                <a:latin typeface="Arial"/>
                <a:ea typeface="Arial"/>
                <a:cs typeface="Arial"/>
                <a:sym typeface="Arial"/>
              </a:rPr>
              <a:t>Pay full price in the private health insurance market.</a:t>
            </a:r>
            <a:endParaRPr b="0" i="0" sz="1400" u="none" cap="none" strike="noStrike">
              <a:solidFill>
                <a:srgbClr val="000000"/>
              </a:solidFill>
              <a:latin typeface="Arial"/>
              <a:ea typeface="Arial"/>
              <a:cs typeface="Arial"/>
              <a:sym typeface="Arial"/>
            </a:endParaRPr>
          </a:p>
          <a:p>
            <a:pPr indent="-457200" lvl="0" marL="704850" marR="0" rtl="0" algn="l">
              <a:lnSpc>
                <a:spcPct val="120000"/>
              </a:lnSpc>
              <a:spcBef>
                <a:spcPts val="100"/>
              </a:spcBef>
              <a:spcAft>
                <a:spcPts val="0"/>
              </a:spcAft>
              <a:buClr>
                <a:srgbClr val="444444"/>
              </a:buClr>
              <a:buSzPts val="2400"/>
              <a:buFont typeface="Arial"/>
              <a:buAutoNum type="alphaLcParenR"/>
            </a:pPr>
            <a:r>
              <a:rPr b="1" i="0" lang="en-US" sz="2400" u="none" cap="none" strike="noStrike">
                <a:solidFill>
                  <a:srgbClr val="444444"/>
                </a:solidFill>
                <a:latin typeface="Arial"/>
                <a:ea typeface="Arial"/>
                <a:cs typeface="Arial"/>
                <a:sym typeface="Arial"/>
              </a:rPr>
              <a:t>Deplete assets to become Medi-Cal eligible.</a:t>
            </a:r>
            <a:endParaRPr b="0" i="0" sz="2400" u="none" cap="none" strike="noStrike">
              <a:solidFill>
                <a:srgbClr val="444444"/>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g2415699e66f_0_629"/>
          <p:cNvSpPr txBox="1"/>
          <p:nvPr/>
        </p:nvSpPr>
        <p:spPr>
          <a:xfrm>
            <a:off x="5139559" y="1058550"/>
            <a:ext cx="6185400" cy="1416000"/>
          </a:xfrm>
          <a:prstGeom prst="rect">
            <a:avLst/>
          </a:prstGeom>
          <a:noFill/>
          <a:ln>
            <a:noFill/>
          </a:ln>
        </p:spPr>
        <p:txBody>
          <a:bodyPr anchorCtr="0" anchor="t" bIns="0" lIns="0" spcFirstLastPara="1" rIns="0" wrap="square" tIns="0">
            <a:spAutoFit/>
          </a:bodyPr>
          <a:lstStyle/>
          <a:p>
            <a:pPr indent="-349250" lvl="1" marL="914400" marR="0" rtl="0" algn="l">
              <a:lnSpc>
                <a:spcPct val="100000"/>
              </a:lnSpc>
              <a:spcBef>
                <a:spcPts val="0"/>
              </a:spcBef>
              <a:spcAft>
                <a:spcPts val="0"/>
              </a:spcAft>
              <a:buClr>
                <a:schemeClr val="accent4"/>
              </a:buClr>
              <a:buSzPts val="1900"/>
              <a:buFont typeface="Arial"/>
              <a:buChar char="•"/>
            </a:pPr>
            <a:r>
              <a:rPr b="1" i="0" lang="en-US" sz="1800" u="none" cap="none" strike="noStrike">
                <a:solidFill>
                  <a:schemeClr val="accent6"/>
                </a:solidFill>
                <a:latin typeface="Arial"/>
                <a:ea typeface="Arial"/>
                <a:cs typeface="Arial"/>
                <a:sym typeface="Arial"/>
              </a:rPr>
              <a:t>In 2017, a withdrawn bill proposed to open Covered California to undocumented immigrants without subsidies. </a:t>
            </a:r>
            <a:endParaRPr b="0" i="0" sz="1400" u="none" cap="none" strike="noStrike">
              <a:solidFill>
                <a:srgbClr val="000000"/>
              </a:solidFill>
              <a:latin typeface="Arial"/>
              <a:ea typeface="Arial"/>
              <a:cs typeface="Arial"/>
              <a:sym typeface="Arial"/>
            </a:endParaRPr>
          </a:p>
          <a:p>
            <a:pPr indent="-349250" lvl="1" marL="914400" marR="0" rtl="0" algn="l">
              <a:lnSpc>
                <a:spcPct val="100000"/>
              </a:lnSpc>
              <a:spcBef>
                <a:spcPts val="0"/>
              </a:spcBef>
              <a:spcAft>
                <a:spcPts val="0"/>
              </a:spcAft>
              <a:buClr>
                <a:schemeClr val="accent4"/>
              </a:buClr>
              <a:buSzPts val="1900"/>
              <a:buFont typeface="Arial"/>
              <a:buChar char="•"/>
            </a:pPr>
            <a:r>
              <a:rPr b="1" i="0" lang="en-US" sz="1800" u="none" cap="none" strike="noStrike">
                <a:solidFill>
                  <a:schemeClr val="accent6"/>
                </a:solidFill>
                <a:latin typeface="Arial"/>
                <a:ea typeface="Arial"/>
                <a:cs typeface="Arial"/>
                <a:sym typeface="Arial"/>
              </a:rPr>
              <a:t>Latest effort introduced by Assemblymember Arambula on December 2022 (AB 4).</a:t>
            </a:r>
            <a:endParaRPr b="0" i="0" sz="1400" u="none" cap="none" strike="noStrike">
              <a:solidFill>
                <a:srgbClr val="000000"/>
              </a:solidFill>
              <a:latin typeface="Arial"/>
              <a:ea typeface="Arial"/>
              <a:cs typeface="Arial"/>
              <a:sym typeface="Arial"/>
            </a:endParaRPr>
          </a:p>
        </p:txBody>
      </p:sp>
      <p:sp>
        <p:nvSpPr>
          <p:cNvPr id="869" name="Google Shape;869;g2415699e66f_0_629"/>
          <p:cNvSpPr txBox="1"/>
          <p:nvPr/>
        </p:nvSpPr>
        <p:spPr>
          <a:xfrm>
            <a:off x="5877474" y="395175"/>
            <a:ext cx="3936600" cy="2862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dk1"/>
              </a:buClr>
              <a:buSzPts val="1401"/>
              <a:buFont typeface="Arial"/>
              <a:buNone/>
            </a:pPr>
            <a:r>
              <a:t/>
            </a:r>
            <a:endParaRPr b="1" i="0" sz="1901"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401"/>
              <a:buFont typeface="Arial"/>
              <a:buNone/>
            </a:pPr>
            <a:r>
              <a:rPr b="1" i="0" lang="en-US" sz="1901" u="none" cap="none" strike="noStrike">
                <a:solidFill>
                  <a:schemeClr val="dk1"/>
                </a:solidFill>
                <a:latin typeface="Arial"/>
                <a:ea typeface="Arial"/>
                <a:cs typeface="Arial"/>
                <a:sym typeface="Arial"/>
              </a:rPr>
              <a:t>Legislative efforts in California</a:t>
            </a:r>
            <a:endParaRPr b="1" i="0" sz="1901" u="none" cap="none" strike="noStrike">
              <a:solidFill>
                <a:schemeClr val="dk1"/>
              </a:solidFill>
              <a:latin typeface="Arial"/>
              <a:ea typeface="Arial"/>
              <a:cs typeface="Arial"/>
              <a:sym typeface="Arial"/>
            </a:endParaRPr>
          </a:p>
        </p:txBody>
      </p:sp>
      <p:sp>
        <p:nvSpPr>
          <p:cNvPr id="870" name="Google Shape;870;g2415699e66f_0_629"/>
          <p:cNvSpPr txBox="1"/>
          <p:nvPr/>
        </p:nvSpPr>
        <p:spPr>
          <a:xfrm>
            <a:off x="5881050" y="5010475"/>
            <a:ext cx="5219400" cy="942000"/>
          </a:xfrm>
          <a:prstGeom prst="rect">
            <a:avLst/>
          </a:prstGeom>
          <a:noFill/>
          <a:ln>
            <a:noFill/>
          </a:ln>
        </p:spPr>
        <p:txBody>
          <a:bodyPr anchorCtr="0" anchor="t" bIns="0" lIns="0" spcFirstLastPara="1" rIns="0" wrap="square" tIns="0">
            <a:spAutoFit/>
          </a:bodyPr>
          <a:lstStyle/>
          <a:p>
            <a:pPr indent="-330200" lvl="0" marL="457200" marR="0" rtl="0" algn="l">
              <a:lnSpc>
                <a:spcPct val="120000"/>
              </a:lnSpc>
              <a:spcBef>
                <a:spcPts val="0"/>
              </a:spcBef>
              <a:spcAft>
                <a:spcPts val="0"/>
              </a:spcAft>
              <a:buClr>
                <a:schemeClr val="accent4"/>
              </a:buClr>
              <a:buSzPts val="1600"/>
              <a:buFont typeface="Arial"/>
              <a:buChar char="●"/>
            </a:pPr>
            <a:r>
              <a:rPr b="1" i="0" lang="en-US" sz="1800" u="none" cap="none" strike="noStrike">
                <a:solidFill>
                  <a:schemeClr val="accent6"/>
                </a:solidFill>
                <a:latin typeface="Arial"/>
                <a:ea typeface="Arial"/>
                <a:cs typeface="Arial"/>
                <a:sym typeface="Arial"/>
              </a:rPr>
              <a:t>This year, state opened the state exchange to undocumented immigrants but without subsidies.</a:t>
            </a:r>
            <a:endParaRPr b="0" i="0" sz="1800" u="none" cap="none" strike="noStrike">
              <a:solidFill>
                <a:schemeClr val="accent6"/>
              </a:solidFill>
              <a:latin typeface="Arial"/>
              <a:ea typeface="Arial"/>
              <a:cs typeface="Arial"/>
              <a:sym typeface="Arial"/>
            </a:endParaRPr>
          </a:p>
        </p:txBody>
      </p:sp>
      <p:sp>
        <p:nvSpPr>
          <p:cNvPr id="871" name="Google Shape;871;g2415699e66f_0_629"/>
          <p:cNvSpPr txBox="1"/>
          <p:nvPr/>
        </p:nvSpPr>
        <p:spPr>
          <a:xfrm>
            <a:off x="5881048" y="4614575"/>
            <a:ext cx="4802400" cy="2862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dk1"/>
              </a:buClr>
              <a:buSzPts val="1401"/>
              <a:buFont typeface="Arial"/>
              <a:buNone/>
            </a:pPr>
            <a:r>
              <a:rPr b="1" i="0" lang="en-US" sz="1900" u="none" cap="none" strike="noStrike">
                <a:solidFill>
                  <a:schemeClr val="dk1"/>
                </a:solidFill>
                <a:latin typeface="Arial"/>
                <a:ea typeface="Arial"/>
                <a:cs typeface="Arial"/>
                <a:sym typeface="Arial"/>
              </a:rPr>
              <a:t>Colorado</a:t>
            </a:r>
            <a:endParaRPr b="0" i="0" sz="1900" u="none" cap="none" strike="noStrike">
              <a:solidFill>
                <a:srgbClr val="000000"/>
              </a:solidFill>
              <a:latin typeface="Arial"/>
              <a:ea typeface="Arial"/>
              <a:cs typeface="Arial"/>
              <a:sym typeface="Arial"/>
            </a:endParaRPr>
          </a:p>
        </p:txBody>
      </p:sp>
      <p:sp>
        <p:nvSpPr>
          <p:cNvPr id="872" name="Google Shape;872;g2415699e66f_0_629"/>
          <p:cNvSpPr txBox="1"/>
          <p:nvPr/>
        </p:nvSpPr>
        <p:spPr>
          <a:xfrm>
            <a:off x="5602640" y="3062212"/>
            <a:ext cx="6431700" cy="1274400"/>
          </a:xfrm>
          <a:prstGeom prst="rect">
            <a:avLst/>
          </a:prstGeom>
          <a:noFill/>
          <a:ln>
            <a:noFill/>
          </a:ln>
        </p:spPr>
        <p:txBody>
          <a:bodyPr anchorCtr="0" anchor="t" bIns="0" lIns="0" spcFirstLastPara="1" rIns="0" wrap="square" tIns="0">
            <a:spAutoFit/>
          </a:bodyPr>
          <a:lstStyle/>
          <a:p>
            <a:pPr indent="-330200" lvl="0" marL="457200" marR="0" rtl="0" algn="l">
              <a:lnSpc>
                <a:spcPct val="120000"/>
              </a:lnSpc>
              <a:spcBef>
                <a:spcPts val="0"/>
              </a:spcBef>
              <a:spcAft>
                <a:spcPts val="0"/>
              </a:spcAft>
              <a:buClr>
                <a:schemeClr val="accent4"/>
              </a:buClr>
              <a:buSzPts val="1600"/>
              <a:buFont typeface="Arial"/>
              <a:buChar char="●"/>
            </a:pPr>
            <a:r>
              <a:rPr b="1" i="0" lang="en-US" sz="1800" u="none" cap="none" strike="noStrike">
                <a:solidFill>
                  <a:schemeClr val="accent6"/>
                </a:solidFill>
                <a:latin typeface="Arial"/>
                <a:ea typeface="Arial"/>
                <a:cs typeface="Arial"/>
                <a:sym typeface="Arial"/>
              </a:rPr>
              <a:t>State innovation waiver will open the state exchange.</a:t>
            </a:r>
            <a:endParaRPr b="0" i="0" sz="1400" u="none" cap="none" strike="noStrike">
              <a:solidFill>
                <a:srgbClr val="000000"/>
              </a:solidFill>
              <a:latin typeface="Arial"/>
              <a:ea typeface="Arial"/>
              <a:cs typeface="Arial"/>
              <a:sym typeface="Arial"/>
            </a:endParaRPr>
          </a:p>
          <a:p>
            <a:pPr indent="-330200" lvl="0" marL="457200" marR="0" rtl="0" algn="l">
              <a:lnSpc>
                <a:spcPct val="120000"/>
              </a:lnSpc>
              <a:spcBef>
                <a:spcPts val="0"/>
              </a:spcBef>
              <a:spcAft>
                <a:spcPts val="0"/>
              </a:spcAft>
              <a:buClr>
                <a:schemeClr val="accent4"/>
              </a:buClr>
              <a:buSzPts val="1600"/>
              <a:buFont typeface="Arial"/>
              <a:buChar char="●"/>
            </a:pPr>
            <a:r>
              <a:rPr b="1" i="0" lang="en-US" sz="1800" u="none" cap="none" strike="noStrike">
                <a:solidFill>
                  <a:schemeClr val="accent6"/>
                </a:solidFill>
                <a:latin typeface="Arial"/>
                <a:ea typeface="Arial"/>
                <a:cs typeface="Arial"/>
                <a:sym typeface="Arial"/>
              </a:rPr>
              <a:t>Undocumented adults with incomes 139-250 FPL will receive subsidies in the local exchange.</a:t>
            </a:r>
            <a:endParaRPr b="0" i="0" sz="1400" u="none" cap="none" strike="noStrike">
              <a:solidFill>
                <a:srgbClr val="000000"/>
              </a:solidFill>
              <a:latin typeface="Arial"/>
              <a:ea typeface="Arial"/>
              <a:cs typeface="Arial"/>
              <a:sym typeface="Arial"/>
            </a:endParaRPr>
          </a:p>
          <a:p>
            <a:pPr indent="-330200" lvl="0" marL="457200" marR="0" rtl="0" algn="l">
              <a:lnSpc>
                <a:spcPct val="120000"/>
              </a:lnSpc>
              <a:spcBef>
                <a:spcPts val="0"/>
              </a:spcBef>
              <a:spcAft>
                <a:spcPts val="0"/>
              </a:spcAft>
              <a:buClr>
                <a:schemeClr val="accent4"/>
              </a:buClr>
              <a:buSzPts val="1600"/>
              <a:buFont typeface="Arial"/>
              <a:buChar char="●"/>
            </a:pPr>
            <a:r>
              <a:rPr b="1" i="0" lang="en-US" sz="1800" u="none" cap="none" strike="noStrike">
                <a:solidFill>
                  <a:schemeClr val="accent6"/>
                </a:solidFill>
                <a:latin typeface="Arial"/>
                <a:ea typeface="Arial"/>
                <a:cs typeface="Arial"/>
                <a:sym typeface="Arial"/>
              </a:rPr>
              <a:t>Subsidies paid by the state government.</a:t>
            </a:r>
            <a:endParaRPr b="1" i="0" sz="1800" u="none" cap="none" strike="noStrike">
              <a:solidFill>
                <a:schemeClr val="accent6"/>
              </a:solidFill>
              <a:latin typeface="Arial"/>
              <a:ea typeface="Arial"/>
              <a:cs typeface="Arial"/>
              <a:sym typeface="Arial"/>
            </a:endParaRPr>
          </a:p>
        </p:txBody>
      </p:sp>
      <p:sp>
        <p:nvSpPr>
          <p:cNvPr id="873" name="Google Shape;873;g2415699e66f_0_629"/>
          <p:cNvSpPr txBox="1"/>
          <p:nvPr/>
        </p:nvSpPr>
        <p:spPr>
          <a:xfrm>
            <a:off x="5881049" y="2714275"/>
            <a:ext cx="4324200" cy="2862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dk1"/>
              </a:buClr>
              <a:buSzPts val="1401"/>
              <a:buFont typeface="Arial"/>
              <a:buNone/>
            </a:pPr>
            <a:r>
              <a:rPr b="1" i="0" lang="en-US" sz="1900" u="none" cap="none" strike="noStrike">
                <a:solidFill>
                  <a:schemeClr val="dk1"/>
                </a:solidFill>
                <a:latin typeface="Arial"/>
                <a:ea typeface="Arial"/>
                <a:cs typeface="Arial"/>
                <a:sym typeface="Arial"/>
              </a:rPr>
              <a:t>Washington State</a:t>
            </a:r>
            <a:endParaRPr b="0" i="0" sz="1900" u="none" cap="none" strike="noStrike">
              <a:solidFill>
                <a:srgbClr val="000000"/>
              </a:solidFill>
              <a:latin typeface="Arial"/>
              <a:ea typeface="Arial"/>
              <a:cs typeface="Arial"/>
              <a:sym typeface="Arial"/>
            </a:endParaRPr>
          </a:p>
        </p:txBody>
      </p:sp>
      <p:sp>
        <p:nvSpPr>
          <p:cNvPr id="874" name="Google Shape;874;g2415699e66f_0_629"/>
          <p:cNvSpPr txBox="1"/>
          <p:nvPr/>
        </p:nvSpPr>
        <p:spPr>
          <a:xfrm>
            <a:off x="689958" y="2234570"/>
            <a:ext cx="4324200" cy="34911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Grant access with subsidies to Covered California to undocumented immigrants above the income threshold” </a:t>
            </a:r>
            <a:endParaRPr b="1" i="0" sz="3600" u="none" cap="none" strike="noStrike">
              <a:solidFill>
                <a:schemeClr val="lt1"/>
              </a:solidFill>
              <a:latin typeface="Arial"/>
              <a:ea typeface="Arial"/>
              <a:cs typeface="Arial"/>
              <a:sym typeface="Arial"/>
            </a:endParaRPr>
          </a:p>
        </p:txBody>
      </p:sp>
      <p:pic>
        <p:nvPicPr>
          <p:cNvPr descr="Graphical user interface, text&#10;&#10;Description automatically generated" id="875" name="Google Shape;875;g2415699e66f_0_629"/>
          <p:cNvPicPr preferRelativeResize="0"/>
          <p:nvPr/>
        </p:nvPicPr>
        <p:blipFill rotWithShape="1">
          <a:blip r:embed="rId3">
            <a:alphaModFix/>
          </a:blip>
          <a:srcRect b="0" l="0" r="0" t="0"/>
          <a:stretch/>
        </p:blipFill>
        <p:spPr>
          <a:xfrm>
            <a:off x="0" y="0"/>
            <a:ext cx="2852058" cy="8394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g2415699e66f_0_640"/>
          <p:cNvSpPr/>
          <p:nvPr/>
        </p:nvSpPr>
        <p:spPr>
          <a:xfrm>
            <a:off x="2" y="909000"/>
            <a:ext cx="4602900" cy="50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881" name="Google Shape;881;g2415699e66f_0_640"/>
          <p:cNvSpPr txBox="1"/>
          <p:nvPr/>
        </p:nvSpPr>
        <p:spPr>
          <a:xfrm>
            <a:off x="293553" y="2877366"/>
            <a:ext cx="4015800" cy="1496100"/>
          </a:xfrm>
          <a:prstGeom prst="rect">
            <a:avLst/>
          </a:prstGeom>
          <a:noFill/>
          <a:ln>
            <a:noFill/>
          </a:ln>
        </p:spPr>
        <p:txBody>
          <a:bodyPr anchorCtr="0" anchor="b" bIns="0" lIns="0" spcFirstLastPara="1" rIns="0" wrap="square" tIns="0">
            <a:sp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Policy recommendations</a:t>
            </a:r>
            <a:endParaRPr b="1" i="0" sz="3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600"/>
              <a:buFont typeface="Arial"/>
              <a:buNone/>
            </a:pPr>
            <a:r>
              <a:t/>
            </a:r>
            <a:endParaRPr b="1" i="0" sz="3600" u="none" cap="none" strike="noStrike">
              <a:solidFill>
                <a:schemeClr val="lt1"/>
              </a:solidFill>
              <a:latin typeface="Arial"/>
              <a:ea typeface="Arial"/>
              <a:cs typeface="Arial"/>
              <a:sym typeface="Arial"/>
            </a:endParaRPr>
          </a:p>
        </p:txBody>
      </p:sp>
      <p:pic>
        <p:nvPicPr>
          <p:cNvPr descr="A picture containing text&#10;&#10;Description automatically generated" id="882" name="Google Shape;882;g2415699e66f_0_640"/>
          <p:cNvPicPr preferRelativeResize="0"/>
          <p:nvPr/>
        </p:nvPicPr>
        <p:blipFill rotWithShape="1">
          <a:blip r:embed="rId3">
            <a:alphaModFix/>
          </a:blip>
          <a:srcRect b="0" l="0" r="0" t="0"/>
          <a:stretch/>
        </p:blipFill>
        <p:spPr>
          <a:xfrm>
            <a:off x="0" y="0"/>
            <a:ext cx="2852057" cy="848940"/>
          </a:xfrm>
          <a:prstGeom prst="rect">
            <a:avLst/>
          </a:prstGeom>
          <a:noFill/>
          <a:ln>
            <a:noFill/>
          </a:ln>
        </p:spPr>
      </p:pic>
      <p:sp>
        <p:nvSpPr>
          <p:cNvPr id="883" name="Google Shape;883;g2415699e66f_0_640"/>
          <p:cNvSpPr txBox="1"/>
          <p:nvPr/>
        </p:nvSpPr>
        <p:spPr>
          <a:xfrm>
            <a:off x="4602898" y="424470"/>
            <a:ext cx="7589100" cy="5494500"/>
          </a:xfrm>
          <a:prstGeom prst="rect">
            <a:avLst/>
          </a:prstGeom>
          <a:noFill/>
          <a:ln>
            <a:noFill/>
          </a:ln>
        </p:spPr>
        <p:txBody>
          <a:bodyPr anchorCtr="0" anchor="t" bIns="91425" lIns="91425" spcFirstLastPara="1" rIns="91425" wrap="square" tIns="91425">
            <a:spAutoFit/>
          </a:bodyPr>
          <a:lstStyle/>
          <a:p>
            <a:pPr indent="-374712" lvl="0" marL="457200" marR="0" rtl="0" algn="l">
              <a:lnSpc>
                <a:spcPct val="120000"/>
              </a:lnSpc>
              <a:spcBef>
                <a:spcPts val="500"/>
              </a:spcBef>
              <a:spcAft>
                <a:spcPts val="0"/>
              </a:spcAft>
              <a:buClr>
                <a:schemeClr val="accent4"/>
              </a:buClr>
              <a:buSzPts val="2301"/>
              <a:buFont typeface="Arial"/>
              <a:buChar char="●"/>
            </a:pPr>
            <a:r>
              <a:rPr b="1" i="0" lang="en-US" sz="2400" u="none" cap="none" strike="noStrike">
                <a:solidFill>
                  <a:schemeClr val="accent6"/>
                </a:solidFill>
                <a:latin typeface="Arial"/>
                <a:ea typeface="Arial"/>
                <a:cs typeface="Arial"/>
                <a:sym typeface="Arial"/>
              </a:rPr>
              <a:t>Partnerships with trusted community-based organizations to address technology, language and immigration enrollment issues.</a:t>
            </a:r>
            <a:endParaRPr b="0" i="0" sz="1400" u="none" cap="none" strike="noStrike">
              <a:solidFill>
                <a:srgbClr val="000000"/>
              </a:solidFill>
              <a:latin typeface="Arial"/>
              <a:ea typeface="Arial"/>
              <a:cs typeface="Arial"/>
              <a:sym typeface="Arial"/>
            </a:endParaRPr>
          </a:p>
          <a:p>
            <a:pPr indent="0" lvl="0" marL="82486" marR="0" rtl="0" algn="l">
              <a:lnSpc>
                <a:spcPct val="120000"/>
              </a:lnSpc>
              <a:spcBef>
                <a:spcPts val="500"/>
              </a:spcBef>
              <a:spcAft>
                <a:spcPts val="0"/>
              </a:spcAft>
              <a:buClr>
                <a:srgbClr val="000000"/>
              </a:buClr>
              <a:buSzPts val="2400"/>
              <a:buFont typeface="Arial"/>
              <a:buNone/>
            </a:pPr>
            <a:r>
              <a:t/>
            </a:r>
            <a:endParaRPr b="1" i="0" sz="2400" u="none" cap="none" strike="noStrike">
              <a:solidFill>
                <a:schemeClr val="accent6"/>
              </a:solidFill>
              <a:latin typeface="Arial"/>
              <a:ea typeface="Arial"/>
              <a:cs typeface="Arial"/>
              <a:sym typeface="Arial"/>
            </a:endParaRPr>
          </a:p>
          <a:p>
            <a:pPr indent="-374712" lvl="0" marL="457200" marR="0" rtl="0" algn="l">
              <a:lnSpc>
                <a:spcPct val="120000"/>
              </a:lnSpc>
              <a:spcBef>
                <a:spcPts val="0"/>
              </a:spcBef>
              <a:spcAft>
                <a:spcPts val="0"/>
              </a:spcAft>
              <a:buClr>
                <a:schemeClr val="accent4"/>
              </a:buClr>
              <a:buSzPts val="2301"/>
              <a:buFont typeface="Arial"/>
              <a:buChar char="●"/>
            </a:pPr>
            <a:r>
              <a:rPr b="1" i="0" lang="en-US" sz="2400" u="none" cap="none" strike="noStrike">
                <a:solidFill>
                  <a:schemeClr val="accent6"/>
                </a:solidFill>
                <a:latin typeface="Arial"/>
                <a:ea typeface="Arial"/>
                <a:cs typeface="Arial"/>
                <a:sym typeface="Arial"/>
              </a:rPr>
              <a:t>Allow undocumented immigrants with incomes 138% FPL and above to purchase subsidized coverage in Covered California.</a:t>
            </a:r>
            <a:endParaRPr b="0" i="0" sz="1400" u="none" cap="none" strike="noStrike">
              <a:solidFill>
                <a:srgbClr val="000000"/>
              </a:solidFill>
              <a:latin typeface="Arial"/>
              <a:ea typeface="Arial"/>
              <a:cs typeface="Arial"/>
              <a:sym typeface="Arial"/>
            </a:endParaRPr>
          </a:p>
          <a:p>
            <a:pPr indent="-228600" lvl="0" marL="457200" marR="0" rtl="0" algn="l">
              <a:lnSpc>
                <a:spcPct val="120000"/>
              </a:lnSpc>
              <a:spcBef>
                <a:spcPts val="0"/>
              </a:spcBef>
              <a:spcAft>
                <a:spcPts val="0"/>
              </a:spcAft>
              <a:buClr>
                <a:schemeClr val="accent4"/>
              </a:buClr>
              <a:buSzPts val="2301"/>
              <a:buFont typeface="Arial"/>
              <a:buNone/>
            </a:pPr>
            <a:r>
              <a:t/>
            </a:r>
            <a:endParaRPr b="1" i="0" sz="2400" u="none" cap="none" strike="noStrike">
              <a:solidFill>
                <a:schemeClr val="accent6"/>
              </a:solidFill>
              <a:latin typeface="Arial"/>
              <a:ea typeface="Arial"/>
              <a:cs typeface="Arial"/>
              <a:sym typeface="Arial"/>
            </a:endParaRPr>
          </a:p>
          <a:p>
            <a:pPr indent="-374712" lvl="0" marL="457200" marR="0" rtl="0" algn="l">
              <a:lnSpc>
                <a:spcPct val="120000"/>
              </a:lnSpc>
              <a:spcBef>
                <a:spcPts val="0"/>
              </a:spcBef>
              <a:spcAft>
                <a:spcPts val="0"/>
              </a:spcAft>
              <a:buClr>
                <a:schemeClr val="accent4"/>
              </a:buClr>
              <a:buSzPts val="2301"/>
              <a:buFont typeface="Arial"/>
              <a:buChar char="●"/>
            </a:pPr>
            <a:r>
              <a:rPr b="1" i="0" lang="en-US" sz="2400" u="none" cap="none" strike="noStrike">
                <a:solidFill>
                  <a:schemeClr val="accent6"/>
                </a:solidFill>
                <a:latin typeface="Arial"/>
                <a:ea typeface="Arial"/>
                <a:cs typeface="Arial"/>
                <a:sym typeface="Arial"/>
              </a:rPr>
              <a:t>We could start with </a:t>
            </a:r>
            <a:r>
              <a:rPr b="1" i="0" lang="en-US" sz="2400" u="none" cap="none" strike="noStrike">
                <a:solidFill>
                  <a:srgbClr val="444444"/>
                </a:solidFill>
                <a:latin typeface="Arial"/>
                <a:ea typeface="Arial"/>
                <a:cs typeface="Arial"/>
                <a:sym typeface="Arial"/>
              </a:rPr>
              <a:t>65,000 undocumented adults 50+ who are ineligible for the Medi-Cal expansion because incomes &gt;138% FPL.</a:t>
            </a:r>
            <a:endParaRPr b="0" i="0" sz="1400" u="none" cap="none" strike="noStrike">
              <a:solidFill>
                <a:srgbClr val="000000"/>
              </a:solidFill>
              <a:latin typeface="Arial"/>
              <a:ea typeface="Arial"/>
              <a:cs typeface="Arial"/>
              <a:sym typeface="Arial"/>
            </a:endParaRPr>
          </a:p>
          <a:p>
            <a:pPr indent="-228600" lvl="0" marL="457200" marR="0" rtl="0" algn="l">
              <a:lnSpc>
                <a:spcPct val="120000"/>
              </a:lnSpc>
              <a:spcBef>
                <a:spcPts val="0"/>
              </a:spcBef>
              <a:spcAft>
                <a:spcPts val="0"/>
              </a:spcAft>
              <a:buClr>
                <a:schemeClr val="accent4"/>
              </a:buClr>
              <a:buSzPts val="2301"/>
              <a:buFont typeface="Arial"/>
              <a:buNone/>
            </a:pPr>
            <a:r>
              <a:t/>
            </a:r>
            <a:endParaRPr b="1" i="0" sz="2400" u="none" cap="none" strike="noStrike">
              <a:solidFill>
                <a:schemeClr val="accent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g2415699e66f_0_647"/>
          <p:cNvSpPr/>
          <p:nvPr/>
        </p:nvSpPr>
        <p:spPr>
          <a:xfrm>
            <a:off x="2" y="909000"/>
            <a:ext cx="4602900" cy="50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889" name="Google Shape;889;g2415699e66f_0_647"/>
          <p:cNvSpPr txBox="1"/>
          <p:nvPr/>
        </p:nvSpPr>
        <p:spPr>
          <a:xfrm>
            <a:off x="587100" y="2368258"/>
            <a:ext cx="3428700" cy="1995000"/>
          </a:xfrm>
          <a:prstGeom prst="rect">
            <a:avLst/>
          </a:prstGeom>
          <a:noFill/>
          <a:ln>
            <a:noFill/>
          </a:ln>
        </p:spPr>
        <p:txBody>
          <a:bodyPr anchorCtr="0" anchor="b" bIns="0" lIns="0" spcFirstLastPara="1" rIns="0" wrap="square" tIns="0">
            <a:sp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California: Policy Innovation lab</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600"/>
              <a:buFont typeface="Arial"/>
              <a:buNone/>
            </a:pPr>
            <a:r>
              <a:t/>
            </a:r>
            <a:endParaRPr b="1" i="0" sz="3600" u="none" cap="none" strike="noStrike">
              <a:solidFill>
                <a:schemeClr val="lt1"/>
              </a:solidFill>
              <a:latin typeface="Arial"/>
              <a:ea typeface="Arial"/>
              <a:cs typeface="Arial"/>
              <a:sym typeface="Arial"/>
            </a:endParaRPr>
          </a:p>
        </p:txBody>
      </p:sp>
      <p:pic>
        <p:nvPicPr>
          <p:cNvPr descr="A picture containing text&#10;&#10;Description automatically generated" id="890" name="Google Shape;890;g2415699e66f_0_647"/>
          <p:cNvPicPr preferRelativeResize="0"/>
          <p:nvPr/>
        </p:nvPicPr>
        <p:blipFill rotWithShape="1">
          <a:blip r:embed="rId3">
            <a:alphaModFix/>
          </a:blip>
          <a:srcRect b="0" l="0" r="0" t="0"/>
          <a:stretch/>
        </p:blipFill>
        <p:spPr>
          <a:xfrm>
            <a:off x="0" y="0"/>
            <a:ext cx="2852057" cy="848940"/>
          </a:xfrm>
          <a:prstGeom prst="rect">
            <a:avLst/>
          </a:prstGeom>
          <a:noFill/>
          <a:ln>
            <a:noFill/>
          </a:ln>
        </p:spPr>
      </p:pic>
      <p:sp>
        <p:nvSpPr>
          <p:cNvPr id="891" name="Google Shape;891;g2415699e66f_0_647"/>
          <p:cNvSpPr txBox="1"/>
          <p:nvPr/>
        </p:nvSpPr>
        <p:spPr>
          <a:xfrm>
            <a:off x="4602898" y="456001"/>
            <a:ext cx="7589100" cy="5937900"/>
          </a:xfrm>
          <a:prstGeom prst="rect">
            <a:avLst/>
          </a:prstGeom>
          <a:noFill/>
          <a:ln>
            <a:noFill/>
          </a:ln>
        </p:spPr>
        <p:txBody>
          <a:bodyPr anchorCtr="0" anchor="t" bIns="91425" lIns="91425" spcFirstLastPara="1" rIns="91425" wrap="square" tIns="91425">
            <a:spAutoFit/>
          </a:bodyPr>
          <a:lstStyle/>
          <a:p>
            <a:pPr indent="0" lvl="0" marL="82486" marR="0" rtl="0" algn="l">
              <a:lnSpc>
                <a:spcPct val="120000"/>
              </a:lnSpc>
              <a:spcBef>
                <a:spcPts val="500"/>
              </a:spcBef>
              <a:spcAft>
                <a:spcPts val="0"/>
              </a:spcAft>
              <a:buClr>
                <a:srgbClr val="000000"/>
              </a:buClr>
              <a:buSzPts val="2400"/>
              <a:buFont typeface="Arial"/>
              <a:buNone/>
            </a:pPr>
            <a:r>
              <a:t/>
            </a:r>
            <a:endParaRPr b="1" i="0" sz="2400" u="none" cap="none" strike="noStrike">
              <a:solidFill>
                <a:schemeClr val="accent6"/>
              </a:solidFill>
              <a:latin typeface="Arial"/>
              <a:ea typeface="Arial"/>
              <a:cs typeface="Arial"/>
              <a:sym typeface="Arial"/>
            </a:endParaRPr>
          </a:p>
          <a:p>
            <a:pPr indent="-361950" lvl="0" marL="457200" marR="0" rtl="0" algn="l">
              <a:lnSpc>
                <a:spcPct val="120000"/>
              </a:lnSpc>
              <a:spcBef>
                <a:spcPts val="500"/>
              </a:spcBef>
              <a:spcAft>
                <a:spcPts val="0"/>
              </a:spcAft>
              <a:buClr>
                <a:schemeClr val="accent4"/>
              </a:buClr>
              <a:buSzPts val="2100"/>
              <a:buFont typeface="Arial"/>
              <a:buChar char="●"/>
            </a:pPr>
            <a:r>
              <a:rPr b="1" i="0" lang="en-US" sz="2400" u="none" cap="none" strike="noStrike">
                <a:solidFill>
                  <a:schemeClr val="accent6"/>
                </a:solidFill>
                <a:latin typeface="Arial"/>
                <a:ea typeface="Arial"/>
                <a:cs typeface="Arial"/>
                <a:sym typeface="Arial"/>
              </a:rPr>
              <a:t>Since 2020 California expanded full-scope Medi-Cal to DACA young adults. Other states followed. </a:t>
            </a:r>
            <a:endParaRPr b="0" i="0" sz="1400" u="none" cap="none" strike="noStrike">
              <a:solidFill>
                <a:srgbClr val="000000"/>
              </a:solidFill>
              <a:latin typeface="Arial"/>
              <a:ea typeface="Arial"/>
              <a:cs typeface="Arial"/>
              <a:sym typeface="Arial"/>
            </a:endParaRPr>
          </a:p>
          <a:p>
            <a:pPr indent="-228600" lvl="0" marL="457200" marR="0" rtl="0" algn="l">
              <a:lnSpc>
                <a:spcPct val="120000"/>
              </a:lnSpc>
              <a:spcBef>
                <a:spcPts val="0"/>
              </a:spcBef>
              <a:spcAft>
                <a:spcPts val="0"/>
              </a:spcAft>
              <a:buClr>
                <a:schemeClr val="accent4"/>
              </a:buClr>
              <a:buSzPts val="2301"/>
              <a:buFont typeface="Arial"/>
              <a:buNone/>
            </a:pPr>
            <a:r>
              <a:t/>
            </a:r>
            <a:endParaRPr b="1" i="0" sz="2400" u="none" cap="none" strike="noStrike">
              <a:solidFill>
                <a:schemeClr val="accent6"/>
              </a:solidFill>
              <a:latin typeface="Arial"/>
              <a:ea typeface="Arial"/>
              <a:cs typeface="Arial"/>
              <a:sym typeface="Arial"/>
            </a:endParaRPr>
          </a:p>
          <a:p>
            <a:pPr indent="-361950" lvl="0" marL="457200" marR="0" rtl="0" algn="l">
              <a:lnSpc>
                <a:spcPct val="120000"/>
              </a:lnSpc>
              <a:spcBef>
                <a:spcPts val="0"/>
              </a:spcBef>
              <a:spcAft>
                <a:spcPts val="0"/>
              </a:spcAft>
              <a:buClr>
                <a:schemeClr val="accent4"/>
              </a:buClr>
              <a:buSzPts val="2100"/>
              <a:buFont typeface="Arial"/>
              <a:buChar char="●"/>
            </a:pPr>
            <a:r>
              <a:rPr b="1" i="0" lang="en-US" sz="2400" u="none" cap="none" strike="noStrike">
                <a:solidFill>
                  <a:schemeClr val="accent6"/>
                </a:solidFill>
                <a:latin typeface="Arial"/>
                <a:ea typeface="Arial"/>
                <a:cs typeface="Arial"/>
                <a:sym typeface="Arial"/>
              </a:rPr>
              <a:t>The federal government announced that it is planning to expand health coverage to DACA recipients.</a:t>
            </a:r>
            <a:endParaRPr b="0" i="0" sz="1400" u="none" cap="none" strike="noStrike">
              <a:solidFill>
                <a:srgbClr val="000000"/>
              </a:solidFill>
              <a:latin typeface="Arial"/>
              <a:ea typeface="Arial"/>
              <a:cs typeface="Arial"/>
              <a:sym typeface="Arial"/>
            </a:endParaRPr>
          </a:p>
          <a:p>
            <a:pPr indent="-228600" lvl="0" marL="457200" marR="0" rtl="0" algn="l">
              <a:lnSpc>
                <a:spcPct val="120000"/>
              </a:lnSpc>
              <a:spcBef>
                <a:spcPts val="0"/>
              </a:spcBef>
              <a:spcAft>
                <a:spcPts val="0"/>
              </a:spcAft>
              <a:buClr>
                <a:schemeClr val="accent4"/>
              </a:buClr>
              <a:buSzPts val="2100"/>
              <a:buFont typeface="Arial"/>
              <a:buNone/>
            </a:pPr>
            <a:r>
              <a:t/>
            </a:r>
            <a:endParaRPr b="1" i="0" sz="2400" u="none" cap="none" strike="noStrike">
              <a:solidFill>
                <a:schemeClr val="accent6"/>
              </a:solidFill>
              <a:latin typeface="Arial"/>
              <a:ea typeface="Arial"/>
              <a:cs typeface="Arial"/>
              <a:sym typeface="Arial"/>
            </a:endParaRPr>
          </a:p>
          <a:p>
            <a:pPr indent="-361950" lvl="0" marL="457200" marR="0" rtl="0" algn="l">
              <a:lnSpc>
                <a:spcPct val="120000"/>
              </a:lnSpc>
              <a:spcBef>
                <a:spcPts val="0"/>
              </a:spcBef>
              <a:spcAft>
                <a:spcPts val="0"/>
              </a:spcAft>
              <a:buClr>
                <a:schemeClr val="accent4"/>
              </a:buClr>
              <a:buSzPts val="2100"/>
              <a:buFont typeface="Arial"/>
              <a:buChar char="●"/>
            </a:pPr>
            <a:r>
              <a:rPr b="1" i="0" lang="en-US" sz="2400" u="none" cap="none" strike="noStrike">
                <a:solidFill>
                  <a:schemeClr val="accent6"/>
                </a:solidFill>
                <a:latin typeface="Arial"/>
                <a:ea typeface="Arial"/>
                <a:cs typeface="Arial"/>
                <a:sym typeface="Arial"/>
              </a:rPr>
              <a:t>California should continue to innovate by offering subsidized coverage to eligible undocumented immigrant in Covered California.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descr="A picture containing text&#10;&#10;Description automatically generated" id="719" name="Google Shape;719;g222b2dd9ce4_0_301"/>
          <p:cNvPicPr preferRelativeResize="0"/>
          <p:nvPr/>
        </p:nvPicPr>
        <p:blipFill rotWithShape="1">
          <a:blip r:embed="rId3">
            <a:alphaModFix/>
          </a:blip>
          <a:srcRect b="0" l="0" r="0" t="0"/>
          <a:stretch/>
        </p:blipFill>
        <p:spPr>
          <a:xfrm>
            <a:off x="0" y="0"/>
            <a:ext cx="2852057" cy="848940"/>
          </a:xfrm>
          <a:prstGeom prst="rect">
            <a:avLst/>
          </a:prstGeom>
          <a:noFill/>
          <a:ln>
            <a:noFill/>
          </a:ln>
        </p:spPr>
      </p:pic>
      <p:sp>
        <p:nvSpPr>
          <p:cNvPr id="720" name="Google Shape;720;g222b2dd9ce4_0_301"/>
          <p:cNvSpPr txBox="1"/>
          <p:nvPr/>
        </p:nvSpPr>
        <p:spPr>
          <a:xfrm>
            <a:off x="838201" y="1850130"/>
            <a:ext cx="10515600" cy="2628900"/>
          </a:xfrm>
          <a:prstGeom prst="rect">
            <a:avLst/>
          </a:prstGeom>
          <a:noFill/>
          <a:ln>
            <a:noFill/>
          </a:ln>
        </p:spPr>
        <p:txBody>
          <a:bodyPr anchorCtr="0" anchor="b" bIns="360000" lIns="360000" spcFirstLastPara="1" rIns="360000" wrap="square" tIns="360000">
            <a:noAutofit/>
          </a:bodyPr>
          <a:lstStyle/>
          <a:p>
            <a:pPr indent="0" lvl="0" marL="0" marR="0" rtl="0" algn="ctr">
              <a:lnSpc>
                <a:spcPct val="90000"/>
              </a:lnSpc>
              <a:spcBef>
                <a:spcPts val="0"/>
              </a:spcBef>
              <a:spcAft>
                <a:spcPts val="0"/>
              </a:spcAft>
              <a:buClr>
                <a:schemeClr val="lt1"/>
              </a:buClr>
              <a:buSzPts val="8000"/>
              <a:buFont typeface="Arial"/>
              <a:buNone/>
            </a:pPr>
            <a:r>
              <a:rPr b="1" i="0" lang="en-US" sz="4000" u="none" cap="none" strike="noStrike">
                <a:solidFill>
                  <a:schemeClr val="dk1"/>
                </a:solidFill>
                <a:latin typeface="Arial"/>
                <a:ea typeface="Arial"/>
                <a:cs typeface="Arial"/>
                <a:sym typeface="Arial"/>
              </a:rPr>
              <a:t>Implementation lessons of the Medi-Cal expansion to undocumented adults 50+</a:t>
            </a:r>
            <a:endParaRPr b="1" i="0" sz="50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g222b2dd9ce4_0_307"/>
          <p:cNvSpPr txBox="1"/>
          <p:nvPr/>
        </p:nvSpPr>
        <p:spPr>
          <a:xfrm>
            <a:off x="838201" y="2878041"/>
            <a:ext cx="10515600" cy="2066700"/>
          </a:xfrm>
          <a:prstGeom prst="rect">
            <a:avLst/>
          </a:prstGeom>
          <a:noFill/>
          <a:ln>
            <a:noFill/>
          </a:ln>
        </p:spPr>
        <p:txBody>
          <a:bodyPr anchorCtr="0" anchor="ctr" bIns="360000" lIns="1080000" spcFirstLastPara="1" rIns="1080000" wrap="square" tIns="360000">
            <a:no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
        <p:nvSpPr>
          <p:cNvPr id="897" name="Google Shape;897;g222b2dd9ce4_0_307"/>
          <p:cNvSpPr txBox="1"/>
          <p:nvPr>
            <p:ph idx="12" type="sldNum"/>
          </p:nvPr>
        </p:nvSpPr>
        <p:spPr>
          <a:xfrm>
            <a:off x="8610601" y="6296400"/>
            <a:ext cx="27432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pic>
        <p:nvPicPr>
          <p:cNvPr descr="Graphical user interface, text&#10;&#10;Description automatically generated" id="898" name="Google Shape;898;g222b2dd9ce4_0_307"/>
          <p:cNvPicPr preferRelativeResize="0"/>
          <p:nvPr/>
        </p:nvPicPr>
        <p:blipFill rotWithShape="1">
          <a:blip r:embed="rId3">
            <a:alphaModFix/>
          </a:blip>
          <a:srcRect b="0" l="0" r="0" t="0"/>
          <a:stretch/>
        </p:blipFill>
        <p:spPr>
          <a:xfrm>
            <a:off x="0" y="0"/>
            <a:ext cx="2852058" cy="839401"/>
          </a:xfrm>
          <a:prstGeom prst="rect">
            <a:avLst/>
          </a:prstGeom>
          <a:noFill/>
          <a:ln>
            <a:noFill/>
          </a:ln>
        </p:spPr>
      </p:pic>
      <p:sp>
        <p:nvSpPr>
          <p:cNvPr id="899" name="Google Shape;899;g222b2dd9ce4_0_307"/>
          <p:cNvSpPr txBox="1"/>
          <p:nvPr/>
        </p:nvSpPr>
        <p:spPr>
          <a:xfrm>
            <a:off x="838201" y="5475647"/>
            <a:ext cx="10515600" cy="592200"/>
          </a:xfrm>
          <a:prstGeom prst="rect">
            <a:avLst/>
          </a:prstGeom>
          <a:noFill/>
          <a:ln>
            <a:noFill/>
          </a:ln>
        </p:spPr>
        <p:txBody>
          <a:bodyPr anchorCtr="0" anchor="ctr" bIns="45700" lIns="91425" spcFirstLastPara="1" rIns="91425" wrap="square" tIns="45700">
            <a:noAutofit/>
          </a:bodyPr>
          <a:lstStyle/>
          <a:p>
            <a:pPr indent="0" lvl="4" marL="0" marR="0" rtl="0" algn="ctr">
              <a:lnSpc>
                <a:spcPct val="120000"/>
              </a:lnSpc>
              <a:spcBef>
                <a:spcPts val="0"/>
              </a:spcBef>
              <a:spcAft>
                <a:spcPts val="0"/>
              </a:spcAft>
              <a:buClr>
                <a:schemeClr val="lt1"/>
              </a:buClr>
              <a:buSzPts val="1100"/>
              <a:buFont typeface="Arial"/>
              <a:buNone/>
            </a:pPr>
            <a:r>
              <a:rPr b="1" i="0" lang="en-US" sz="2800" u="none" cap="none" strike="noStrike">
                <a:solidFill>
                  <a:srgbClr val="888888"/>
                </a:solidFill>
                <a:latin typeface="Arial"/>
                <a:ea typeface="Arial"/>
                <a:cs typeface="Arial"/>
                <a:sym typeface="Arial"/>
              </a:rPr>
              <a:t>avb@ucla.edu</a:t>
            </a:r>
            <a:endParaRPr b="1" i="0" sz="3500" u="none" cap="none" strike="noStrike">
              <a:solidFill>
                <a:srgbClr val="888888"/>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40"/>
          <p:cNvSpPr/>
          <p:nvPr>
            <p:ph idx="2" type="pic"/>
          </p:nvPr>
        </p:nvSpPr>
        <p:spPr>
          <a:xfrm>
            <a:off x="0" y="-2"/>
            <a:ext cx="3784500" cy="6858000"/>
          </a:xfrm>
          <a:prstGeom prst="rect">
            <a:avLst/>
          </a:prstGeom>
          <a:solidFill>
            <a:schemeClr val="accent1"/>
          </a:solidFill>
          <a:ln>
            <a:noFill/>
          </a:ln>
        </p:spPr>
      </p:sp>
      <p:sp>
        <p:nvSpPr>
          <p:cNvPr id="905" name="Google Shape;905;p40"/>
          <p:cNvSpPr/>
          <p:nvPr>
            <p:ph idx="3" type="pic"/>
          </p:nvPr>
        </p:nvSpPr>
        <p:spPr>
          <a:xfrm>
            <a:off x="8407402" y="0"/>
            <a:ext cx="3784598" cy="6858002"/>
          </a:xfrm>
          <a:prstGeom prst="rect">
            <a:avLst/>
          </a:prstGeom>
          <a:solidFill>
            <a:schemeClr val="accent1"/>
          </a:solidFill>
          <a:ln>
            <a:noFill/>
          </a:ln>
        </p:spPr>
      </p:sp>
      <p:sp>
        <p:nvSpPr>
          <p:cNvPr id="906" name="Google Shape;906;p40"/>
          <p:cNvSpPr txBox="1"/>
          <p:nvPr/>
        </p:nvSpPr>
        <p:spPr>
          <a:xfrm>
            <a:off x="3784600" y="1001144"/>
            <a:ext cx="4622798" cy="4985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
        <p:nvSpPr>
          <p:cNvPr id="907" name="Google Shape;907;p40"/>
          <p:cNvSpPr txBox="1"/>
          <p:nvPr/>
        </p:nvSpPr>
        <p:spPr>
          <a:xfrm>
            <a:off x="4159250" y="2432728"/>
            <a:ext cx="3873501" cy="554383"/>
          </a:xfrm>
          <a:prstGeom prst="rect">
            <a:avLst/>
          </a:prstGeom>
          <a:noFill/>
          <a:ln>
            <a:noFill/>
          </a:ln>
        </p:spPr>
        <p:txBody>
          <a:bodyPr anchorCtr="0" anchor="t" bIns="0" lIns="0" spcFirstLastPara="1" rIns="0" wrap="square" tIns="0">
            <a:spAutoFit/>
          </a:bodyPr>
          <a:lstStyle/>
          <a:p>
            <a:pPr indent="0" lvl="4" marL="0" marR="0" rtl="0" algn="ctr">
              <a:lnSpc>
                <a:spcPct val="120000"/>
              </a:lnSpc>
              <a:spcBef>
                <a:spcPts val="0"/>
              </a:spcBef>
              <a:spcAft>
                <a:spcPts val="0"/>
              </a:spcAft>
              <a:buClr>
                <a:schemeClr val="lt1"/>
              </a:buClr>
              <a:buSzPts val="1001"/>
              <a:buFont typeface="Arial"/>
              <a:buNone/>
            </a:pPr>
            <a:r>
              <a:rPr b="1" i="0" lang="en-US" sz="1001" u="none" cap="none" strike="noStrike">
                <a:solidFill>
                  <a:schemeClr val="lt1"/>
                </a:solidFill>
                <a:latin typeface="Arial"/>
                <a:ea typeface="Arial"/>
                <a:cs typeface="Arial"/>
                <a:sym typeface="Arial"/>
              </a:rPr>
              <a:t>Lorem ipsum dolor sit amet, consectetuer adipiscing elit. Maecenas porttitor congue massa. Fusce posuere, magna sed pulvinar ultricies, purus lectus malesuada libero, sit amet commodo magna eros quis urna. </a:t>
            </a:r>
            <a:endParaRPr b="0" i="0" sz="1400" u="none" cap="none" strike="noStrike">
              <a:solidFill>
                <a:srgbClr val="000000"/>
              </a:solidFill>
              <a:latin typeface="Arial"/>
              <a:ea typeface="Arial"/>
              <a:cs typeface="Arial"/>
              <a:sym typeface="Arial"/>
            </a:endParaRPr>
          </a:p>
        </p:txBody>
      </p:sp>
      <p:sp>
        <p:nvSpPr>
          <p:cNvPr id="908" name="Google Shape;908;p40"/>
          <p:cNvSpPr txBox="1"/>
          <p:nvPr/>
        </p:nvSpPr>
        <p:spPr>
          <a:xfrm>
            <a:off x="4622799" y="3843416"/>
            <a:ext cx="2946300" cy="169200"/>
          </a:xfrm>
          <a:prstGeom prst="rect">
            <a:avLst/>
          </a:prstGeom>
          <a:noFill/>
          <a:ln>
            <a:noFill/>
          </a:ln>
        </p:spPr>
        <p:txBody>
          <a:bodyPr anchorCtr="0" anchor="t" bIns="0" lIns="0" spcFirstLastPara="1" rIns="0" wrap="square" tIns="0">
            <a:spAutoFit/>
          </a:bodyPr>
          <a:lstStyle/>
          <a:p>
            <a:pPr indent="0" lvl="4" marL="0" marR="0" rtl="0" algn="ctr">
              <a:lnSpc>
                <a:spcPct val="120000"/>
              </a:lnSpc>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Latino@luskin.ucla.edu</a:t>
            </a:r>
            <a:endParaRPr b="1" i="0" sz="1100" u="none" cap="none" strike="noStrike">
              <a:solidFill>
                <a:schemeClr val="lt1"/>
              </a:solidFill>
              <a:latin typeface="Arial"/>
              <a:ea typeface="Arial"/>
              <a:cs typeface="Arial"/>
              <a:sym typeface="Arial"/>
            </a:endParaRPr>
          </a:p>
        </p:txBody>
      </p:sp>
      <p:sp>
        <p:nvSpPr>
          <p:cNvPr id="909" name="Google Shape;909;p40"/>
          <p:cNvSpPr txBox="1"/>
          <p:nvPr/>
        </p:nvSpPr>
        <p:spPr>
          <a:xfrm>
            <a:off x="4622799" y="4722206"/>
            <a:ext cx="2946401" cy="189604"/>
          </a:xfrm>
          <a:prstGeom prst="rect">
            <a:avLst/>
          </a:prstGeom>
          <a:noFill/>
          <a:ln>
            <a:noFill/>
          </a:ln>
        </p:spPr>
        <p:txBody>
          <a:bodyPr anchorCtr="0" anchor="t" bIns="0" lIns="0" spcFirstLastPara="1" rIns="0" wrap="square" tIns="0">
            <a:spAutoFit/>
          </a:bodyPr>
          <a:lstStyle/>
          <a:p>
            <a:pPr indent="0" lvl="4" marL="0" marR="0" rtl="0" algn="ctr">
              <a:lnSpc>
                <a:spcPct val="120000"/>
              </a:lnSpc>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latino.ucla.edu</a:t>
            </a:r>
            <a:endParaRPr b="1" i="0" sz="1100" u="none" cap="none" strike="noStrike">
              <a:solidFill>
                <a:schemeClr val="lt1"/>
              </a:solidFill>
              <a:latin typeface="Arial"/>
              <a:ea typeface="Arial"/>
              <a:cs typeface="Arial"/>
              <a:sym typeface="Arial"/>
            </a:endParaRPr>
          </a:p>
        </p:txBody>
      </p:sp>
      <p:sp>
        <p:nvSpPr>
          <p:cNvPr id="910" name="Google Shape;910;p40"/>
          <p:cNvSpPr txBox="1"/>
          <p:nvPr/>
        </p:nvSpPr>
        <p:spPr>
          <a:xfrm>
            <a:off x="4622799" y="5636628"/>
            <a:ext cx="2946300" cy="169200"/>
          </a:xfrm>
          <a:prstGeom prst="rect">
            <a:avLst/>
          </a:prstGeom>
          <a:noFill/>
          <a:ln>
            <a:noFill/>
          </a:ln>
        </p:spPr>
        <p:txBody>
          <a:bodyPr anchorCtr="0" anchor="t" bIns="0" lIns="0" spcFirstLastPara="1" rIns="0" wrap="square" tIns="0">
            <a:spAutoFit/>
          </a:bodyPr>
          <a:lstStyle/>
          <a:p>
            <a:pPr indent="0" lvl="4" marL="0" marR="0" rtl="0" algn="ctr">
              <a:lnSpc>
                <a:spcPct val="120000"/>
              </a:lnSpc>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@UCLAlatino</a:t>
            </a:r>
            <a:endParaRPr b="1" i="0" sz="1100" u="none" cap="none" strike="noStrike">
              <a:solidFill>
                <a:schemeClr val="lt1"/>
              </a:solidFill>
              <a:latin typeface="Arial"/>
              <a:ea typeface="Arial"/>
              <a:cs typeface="Arial"/>
              <a:sym typeface="Arial"/>
            </a:endParaRPr>
          </a:p>
        </p:txBody>
      </p:sp>
      <p:sp>
        <p:nvSpPr>
          <p:cNvPr id="911" name="Google Shape;911;p40"/>
          <p:cNvSpPr/>
          <p:nvPr/>
        </p:nvSpPr>
        <p:spPr>
          <a:xfrm>
            <a:off x="5952000" y="4323234"/>
            <a:ext cx="288000" cy="252371"/>
          </a:xfrm>
          <a:custGeom>
            <a:rect b="b" l="l" r="r" t="t"/>
            <a:pathLst>
              <a:path extrusionOk="0" h="373" w="426">
                <a:moveTo>
                  <a:pt x="0" y="0"/>
                </a:moveTo>
                <a:lnTo>
                  <a:pt x="0" y="266"/>
                </a:lnTo>
                <a:lnTo>
                  <a:pt x="425" y="266"/>
                </a:lnTo>
                <a:lnTo>
                  <a:pt x="425" y="0"/>
                </a:lnTo>
                <a:lnTo>
                  <a:pt x="0" y="0"/>
                </a:lnTo>
                <a:close/>
                <a:moveTo>
                  <a:pt x="398" y="239"/>
                </a:moveTo>
                <a:lnTo>
                  <a:pt x="26" y="239"/>
                </a:lnTo>
                <a:lnTo>
                  <a:pt x="26" y="26"/>
                </a:lnTo>
                <a:lnTo>
                  <a:pt x="398" y="26"/>
                </a:lnTo>
                <a:lnTo>
                  <a:pt x="398" y="239"/>
                </a:lnTo>
                <a:close/>
                <a:moveTo>
                  <a:pt x="279" y="292"/>
                </a:moveTo>
                <a:lnTo>
                  <a:pt x="146" y="292"/>
                </a:lnTo>
                <a:lnTo>
                  <a:pt x="133" y="345"/>
                </a:lnTo>
                <a:lnTo>
                  <a:pt x="106" y="372"/>
                </a:lnTo>
                <a:lnTo>
                  <a:pt x="319" y="372"/>
                </a:lnTo>
                <a:lnTo>
                  <a:pt x="292" y="345"/>
                </a:lnTo>
                <a:lnTo>
                  <a:pt x="279" y="29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2" name="Google Shape;912;p40"/>
          <p:cNvSpPr/>
          <p:nvPr/>
        </p:nvSpPr>
        <p:spPr>
          <a:xfrm>
            <a:off x="5983463" y="3473772"/>
            <a:ext cx="225072" cy="222774"/>
          </a:xfrm>
          <a:custGeom>
            <a:rect b="b" l="l" r="r" t="t"/>
            <a:pathLst>
              <a:path extrusionOk="0" h="426" w="426">
                <a:moveTo>
                  <a:pt x="354" y="0"/>
                </a:moveTo>
                <a:lnTo>
                  <a:pt x="71" y="0"/>
                </a:lnTo>
                <a:cubicBezTo>
                  <a:pt x="31" y="0"/>
                  <a:pt x="0" y="32"/>
                  <a:pt x="0" y="71"/>
                </a:cubicBezTo>
                <a:lnTo>
                  <a:pt x="0" y="354"/>
                </a:lnTo>
                <a:cubicBezTo>
                  <a:pt x="0" y="393"/>
                  <a:pt x="31" y="425"/>
                  <a:pt x="71" y="425"/>
                </a:cubicBezTo>
                <a:lnTo>
                  <a:pt x="354" y="425"/>
                </a:lnTo>
                <a:cubicBezTo>
                  <a:pt x="393" y="425"/>
                  <a:pt x="425" y="393"/>
                  <a:pt x="425" y="354"/>
                </a:cubicBezTo>
                <a:lnTo>
                  <a:pt x="425" y="70"/>
                </a:lnTo>
                <a:cubicBezTo>
                  <a:pt x="425" y="32"/>
                  <a:pt x="393" y="0"/>
                  <a:pt x="354" y="0"/>
                </a:cubicBezTo>
                <a:close/>
                <a:moveTo>
                  <a:pt x="354" y="53"/>
                </a:moveTo>
                <a:cubicBezTo>
                  <a:pt x="357" y="53"/>
                  <a:pt x="360" y="54"/>
                  <a:pt x="363" y="55"/>
                </a:cubicBezTo>
                <a:lnTo>
                  <a:pt x="212" y="180"/>
                </a:lnTo>
                <a:lnTo>
                  <a:pt x="62" y="55"/>
                </a:lnTo>
                <a:cubicBezTo>
                  <a:pt x="64" y="54"/>
                  <a:pt x="68" y="53"/>
                  <a:pt x="71" y="53"/>
                </a:cubicBezTo>
                <a:lnTo>
                  <a:pt x="354" y="53"/>
                </a:lnTo>
                <a:close/>
                <a:moveTo>
                  <a:pt x="71" y="372"/>
                </a:moveTo>
                <a:cubicBezTo>
                  <a:pt x="70" y="372"/>
                  <a:pt x="69" y="372"/>
                  <a:pt x="68" y="372"/>
                </a:cubicBezTo>
                <a:lnTo>
                  <a:pt x="162" y="242"/>
                </a:lnTo>
                <a:lnTo>
                  <a:pt x="149" y="230"/>
                </a:lnTo>
                <a:lnTo>
                  <a:pt x="52" y="327"/>
                </a:lnTo>
                <a:lnTo>
                  <a:pt x="52" y="73"/>
                </a:lnTo>
                <a:lnTo>
                  <a:pt x="212" y="266"/>
                </a:lnTo>
                <a:lnTo>
                  <a:pt x="372" y="73"/>
                </a:lnTo>
                <a:lnTo>
                  <a:pt x="372" y="327"/>
                </a:lnTo>
                <a:lnTo>
                  <a:pt x="275" y="230"/>
                </a:lnTo>
                <a:lnTo>
                  <a:pt x="262" y="242"/>
                </a:lnTo>
                <a:lnTo>
                  <a:pt x="356" y="372"/>
                </a:lnTo>
                <a:cubicBezTo>
                  <a:pt x="355" y="372"/>
                  <a:pt x="354" y="372"/>
                  <a:pt x="354" y="372"/>
                </a:cubicBezTo>
                <a:lnTo>
                  <a:pt x="71" y="37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3" name="Google Shape;913;p40"/>
          <p:cNvSpPr/>
          <p:nvPr/>
        </p:nvSpPr>
        <p:spPr>
          <a:xfrm>
            <a:off x="5983463" y="5338939"/>
            <a:ext cx="225072" cy="179139"/>
          </a:xfrm>
          <a:custGeom>
            <a:rect b="b" l="l" r="r" t="t"/>
            <a:pathLst>
              <a:path extrusionOk="0" h="346" w="427">
                <a:moveTo>
                  <a:pt x="426" y="41"/>
                </a:moveTo>
                <a:cubicBezTo>
                  <a:pt x="411" y="48"/>
                  <a:pt x="394" y="52"/>
                  <a:pt x="376" y="54"/>
                </a:cubicBezTo>
                <a:cubicBezTo>
                  <a:pt x="394" y="44"/>
                  <a:pt x="408" y="27"/>
                  <a:pt x="414" y="6"/>
                </a:cubicBezTo>
                <a:cubicBezTo>
                  <a:pt x="398" y="16"/>
                  <a:pt x="379" y="23"/>
                  <a:pt x="359" y="27"/>
                </a:cubicBezTo>
                <a:cubicBezTo>
                  <a:pt x="343" y="10"/>
                  <a:pt x="320" y="0"/>
                  <a:pt x="295" y="0"/>
                </a:cubicBezTo>
                <a:cubicBezTo>
                  <a:pt x="247" y="0"/>
                  <a:pt x="208" y="39"/>
                  <a:pt x="208" y="87"/>
                </a:cubicBezTo>
                <a:cubicBezTo>
                  <a:pt x="208" y="94"/>
                  <a:pt x="209" y="101"/>
                  <a:pt x="210" y="107"/>
                </a:cubicBezTo>
                <a:cubicBezTo>
                  <a:pt x="137" y="103"/>
                  <a:pt x="73" y="69"/>
                  <a:pt x="30" y="16"/>
                </a:cubicBezTo>
                <a:cubicBezTo>
                  <a:pt x="23" y="29"/>
                  <a:pt x="18" y="44"/>
                  <a:pt x="18" y="59"/>
                </a:cubicBezTo>
                <a:cubicBezTo>
                  <a:pt x="18" y="90"/>
                  <a:pt x="34" y="117"/>
                  <a:pt x="57" y="132"/>
                </a:cubicBezTo>
                <a:cubicBezTo>
                  <a:pt x="43" y="132"/>
                  <a:pt x="29" y="127"/>
                  <a:pt x="18" y="121"/>
                </a:cubicBezTo>
                <a:cubicBezTo>
                  <a:pt x="18" y="122"/>
                  <a:pt x="18" y="122"/>
                  <a:pt x="18" y="122"/>
                </a:cubicBezTo>
                <a:cubicBezTo>
                  <a:pt x="18" y="165"/>
                  <a:pt x="48" y="200"/>
                  <a:pt x="88" y="208"/>
                </a:cubicBezTo>
                <a:cubicBezTo>
                  <a:pt x="81" y="210"/>
                  <a:pt x="73" y="211"/>
                  <a:pt x="65" y="211"/>
                </a:cubicBezTo>
                <a:cubicBezTo>
                  <a:pt x="59" y="211"/>
                  <a:pt x="54" y="211"/>
                  <a:pt x="48" y="209"/>
                </a:cubicBezTo>
                <a:cubicBezTo>
                  <a:pt x="60" y="244"/>
                  <a:pt x="92" y="269"/>
                  <a:pt x="130" y="270"/>
                </a:cubicBezTo>
                <a:cubicBezTo>
                  <a:pt x="100" y="293"/>
                  <a:pt x="62" y="307"/>
                  <a:pt x="21" y="307"/>
                </a:cubicBezTo>
                <a:cubicBezTo>
                  <a:pt x="14" y="307"/>
                  <a:pt x="8" y="307"/>
                  <a:pt x="0" y="306"/>
                </a:cubicBezTo>
                <a:cubicBezTo>
                  <a:pt x="39" y="331"/>
                  <a:pt x="85" y="345"/>
                  <a:pt x="134" y="345"/>
                </a:cubicBezTo>
                <a:cubicBezTo>
                  <a:pt x="294" y="345"/>
                  <a:pt x="382" y="212"/>
                  <a:pt x="382" y="97"/>
                </a:cubicBezTo>
                <a:cubicBezTo>
                  <a:pt x="382" y="93"/>
                  <a:pt x="382" y="89"/>
                  <a:pt x="382" y="85"/>
                </a:cubicBezTo>
                <a:cubicBezTo>
                  <a:pt x="400" y="74"/>
                  <a:pt x="414" y="58"/>
                  <a:pt x="426" y="4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picture containing text&#10;&#10;Description automatically generated" id="914" name="Google Shape;914;p40"/>
          <p:cNvPicPr preferRelativeResize="0"/>
          <p:nvPr/>
        </p:nvPicPr>
        <p:blipFill rotWithShape="1">
          <a:blip r:embed="rId3">
            <a:alphaModFix/>
          </a:blip>
          <a:srcRect b="0" l="0" r="0" t="0"/>
          <a:stretch/>
        </p:blipFill>
        <p:spPr>
          <a:xfrm>
            <a:off x="0" y="0"/>
            <a:ext cx="2852058" cy="8489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g2415699e66f_0_500"/>
          <p:cNvPicPr preferRelativeResize="0"/>
          <p:nvPr>
            <p:ph idx="2" type="pic"/>
          </p:nvPr>
        </p:nvPicPr>
        <p:blipFill rotWithShape="1">
          <a:blip r:embed="rId3">
            <a:alphaModFix/>
          </a:blip>
          <a:srcRect b="8506" l="0" r="0" t="8506"/>
          <a:stretch/>
        </p:blipFill>
        <p:spPr>
          <a:xfrm>
            <a:off x="6310450" y="1997200"/>
            <a:ext cx="2390898" cy="2251197"/>
          </a:xfrm>
          <a:prstGeom prst="rect">
            <a:avLst/>
          </a:prstGeom>
          <a:solidFill>
            <a:schemeClr val="accent1"/>
          </a:solidFill>
          <a:ln>
            <a:noFill/>
          </a:ln>
        </p:spPr>
      </p:pic>
      <p:pic>
        <p:nvPicPr>
          <p:cNvPr id="726" name="Google Shape;726;g2415699e66f_0_500"/>
          <p:cNvPicPr preferRelativeResize="0"/>
          <p:nvPr>
            <p:ph idx="3" type="pic"/>
          </p:nvPr>
        </p:nvPicPr>
        <p:blipFill rotWithShape="1">
          <a:blip r:embed="rId4">
            <a:alphaModFix/>
          </a:blip>
          <a:srcRect b="40673" l="24977" r="25007" t="17606"/>
          <a:stretch/>
        </p:blipFill>
        <p:spPr>
          <a:xfrm>
            <a:off x="3574325" y="1997200"/>
            <a:ext cx="2390900" cy="2251195"/>
          </a:xfrm>
          <a:prstGeom prst="rect">
            <a:avLst/>
          </a:prstGeom>
          <a:solidFill>
            <a:schemeClr val="accent1"/>
          </a:solidFill>
          <a:ln>
            <a:noFill/>
          </a:ln>
        </p:spPr>
      </p:pic>
      <p:pic>
        <p:nvPicPr>
          <p:cNvPr id="727" name="Google Shape;727;g2415699e66f_0_500"/>
          <p:cNvPicPr preferRelativeResize="0"/>
          <p:nvPr>
            <p:ph idx="4" type="pic"/>
          </p:nvPr>
        </p:nvPicPr>
        <p:blipFill rotWithShape="1">
          <a:blip r:embed="rId5">
            <a:alphaModFix/>
          </a:blip>
          <a:srcRect b="0" l="14579" r="14578" t="0"/>
          <a:stretch/>
        </p:blipFill>
        <p:spPr>
          <a:xfrm>
            <a:off x="838200" y="1983213"/>
            <a:ext cx="2435314" cy="2295362"/>
          </a:xfrm>
          <a:prstGeom prst="rect">
            <a:avLst/>
          </a:prstGeom>
          <a:solidFill>
            <a:schemeClr val="accent1"/>
          </a:solidFill>
          <a:ln>
            <a:noFill/>
          </a:ln>
        </p:spPr>
      </p:pic>
      <p:sp>
        <p:nvSpPr>
          <p:cNvPr id="728" name="Google Shape;728;g2415699e66f_0_500"/>
          <p:cNvSpPr txBox="1"/>
          <p:nvPr/>
        </p:nvSpPr>
        <p:spPr>
          <a:xfrm>
            <a:off x="229052" y="4466728"/>
            <a:ext cx="3504300" cy="286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1"/>
              <a:buFont typeface="Arial"/>
              <a:buNone/>
            </a:pPr>
            <a:r>
              <a:rPr b="0" i="0" lang="en-US" sz="1401" u="none" cap="none" strike="noStrike">
                <a:solidFill>
                  <a:schemeClr val="dk1"/>
                </a:solidFill>
                <a:latin typeface="Arial"/>
                <a:ea typeface="Arial"/>
                <a:cs typeface="Arial"/>
                <a:sym typeface="Arial"/>
              </a:rPr>
              <a:t>Dr. Lucía Félix Beltrán</a:t>
            </a:r>
            <a:endParaRPr b="0" i="0" sz="1400" u="none" cap="none" strike="noStrike">
              <a:solidFill>
                <a:srgbClr val="000000"/>
              </a:solidFill>
              <a:latin typeface="Arial"/>
              <a:ea typeface="Arial"/>
              <a:cs typeface="Arial"/>
              <a:sym typeface="Arial"/>
            </a:endParaRPr>
          </a:p>
        </p:txBody>
      </p:sp>
      <p:sp>
        <p:nvSpPr>
          <p:cNvPr id="729" name="Google Shape;729;g2415699e66f_0_500"/>
          <p:cNvSpPr txBox="1"/>
          <p:nvPr/>
        </p:nvSpPr>
        <p:spPr>
          <a:xfrm>
            <a:off x="150802" y="4801225"/>
            <a:ext cx="3504300" cy="244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Senior Policy Fellow, UCLA LPPI</a:t>
            </a:r>
            <a:endParaRPr b="1" i="0" sz="1100" u="none" cap="none" strike="noStrike">
              <a:solidFill>
                <a:schemeClr val="accent4"/>
              </a:solidFill>
              <a:latin typeface="Arial"/>
              <a:ea typeface="Arial"/>
              <a:cs typeface="Arial"/>
              <a:sym typeface="Arial"/>
            </a:endParaRPr>
          </a:p>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Health Policy and Management</a:t>
            </a:r>
            <a:endParaRPr b="1" i="0" sz="1100" u="none" cap="none" strike="noStrike">
              <a:solidFill>
                <a:schemeClr val="accent4"/>
              </a:solidFill>
              <a:latin typeface="Arial"/>
              <a:ea typeface="Arial"/>
              <a:cs typeface="Arial"/>
              <a:sym typeface="Arial"/>
            </a:endParaRPr>
          </a:p>
        </p:txBody>
      </p:sp>
      <p:sp>
        <p:nvSpPr>
          <p:cNvPr id="730" name="Google Shape;730;g2415699e66f_0_500"/>
          <p:cNvSpPr txBox="1"/>
          <p:nvPr/>
        </p:nvSpPr>
        <p:spPr>
          <a:xfrm>
            <a:off x="2839691" y="4424228"/>
            <a:ext cx="3504300" cy="286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1"/>
              <a:buFont typeface="Arial"/>
              <a:buNone/>
            </a:pPr>
            <a:r>
              <a:rPr b="0" i="0" lang="en-US" sz="1401" u="none" cap="none" strike="noStrike">
                <a:solidFill>
                  <a:schemeClr val="dk1"/>
                </a:solidFill>
                <a:latin typeface="Arial"/>
                <a:ea typeface="Arial"/>
                <a:cs typeface="Arial"/>
                <a:sym typeface="Arial"/>
              </a:rPr>
              <a:t>Nangha Cuadros, MPP</a:t>
            </a:r>
            <a:endParaRPr b="0" i="0" sz="1400" u="none" cap="none" strike="noStrike">
              <a:solidFill>
                <a:srgbClr val="000000"/>
              </a:solidFill>
              <a:latin typeface="Arial"/>
              <a:ea typeface="Arial"/>
              <a:cs typeface="Arial"/>
              <a:sym typeface="Arial"/>
            </a:endParaRPr>
          </a:p>
        </p:txBody>
      </p:sp>
      <p:sp>
        <p:nvSpPr>
          <p:cNvPr id="731" name="Google Shape;731;g2415699e66f_0_500"/>
          <p:cNvSpPr txBox="1"/>
          <p:nvPr/>
        </p:nvSpPr>
        <p:spPr>
          <a:xfrm>
            <a:off x="3160850" y="4801225"/>
            <a:ext cx="3016200" cy="244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Policy Fellow, UCLA LPPI</a:t>
            </a:r>
            <a:endParaRPr b="1" i="0" sz="1100" u="none" cap="none" strike="noStrike">
              <a:solidFill>
                <a:schemeClr val="accent4"/>
              </a:solidFill>
              <a:latin typeface="Arial"/>
              <a:ea typeface="Arial"/>
              <a:cs typeface="Arial"/>
              <a:sym typeface="Arial"/>
            </a:endParaRPr>
          </a:p>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Health Policy Research</a:t>
            </a:r>
            <a:endParaRPr b="1" i="0" sz="1100" u="none" cap="none" strike="noStrike">
              <a:solidFill>
                <a:schemeClr val="accent4"/>
              </a:solidFill>
              <a:latin typeface="Arial"/>
              <a:ea typeface="Arial"/>
              <a:cs typeface="Arial"/>
              <a:sym typeface="Arial"/>
            </a:endParaRPr>
          </a:p>
        </p:txBody>
      </p:sp>
      <p:sp>
        <p:nvSpPr>
          <p:cNvPr id="732" name="Google Shape;732;g2415699e66f_0_500"/>
          <p:cNvSpPr txBox="1"/>
          <p:nvPr/>
        </p:nvSpPr>
        <p:spPr>
          <a:xfrm>
            <a:off x="5583504" y="4466716"/>
            <a:ext cx="3504300" cy="286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1"/>
              <a:buFont typeface="Arial"/>
              <a:buNone/>
            </a:pPr>
            <a:r>
              <a:rPr b="0" i="0" lang="en-US" sz="1401" u="none" cap="none" strike="noStrike">
                <a:solidFill>
                  <a:schemeClr val="dk1"/>
                </a:solidFill>
                <a:latin typeface="Arial"/>
                <a:ea typeface="Arial"/>
                <a:cs typeface="Arial"/>
                <a:sym typeface="Arial"/>
              </a:rPr>
              <a:t>Xian Lun Zeng</a:t>
            </a:r>
            <a:endParaRPr b="0" i="0" sz="1400" u="none" cap="none" strike="noStrike">
              <a:solidFill>
                <a:srgbClr val="000000"/>
              </a:solidFill>
              <a:latin typeface="Arial"/>
              <a:ea typeface="Arial"/>
              <a:cs typeface="Arial"/>
              <a:sym typeface="Arial"/>
            </a:endParaRPr>
          </a:p>
        </p:txBody>
      </p:sp>
      <p:sp>
        <p:nvSpPr>
          <p:cNvPr id="733" name="Google Shape;733;g2415699e66f_0_500"/>
          <p:cNvSpPr txBox="1"/>
          <p:nvPr/>
        </p:nvSpPr>
        <p:spPr>
          <a:xfrm>
            <a:off x="5659704" y="4801225"/>
            <a:ext cx="3504300" cy="244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Research Assistant, UCLA LPPI</a:t>
            </a:r>
            <a:endParaRPr b="1" i="0" sz="1100" u="none" cap="none" strike="noStrike">
              <a:solidFill>
                <a:schemeClr val="accent4"/>
              </a:solidFill>
              <a:latin typeface="Arial"/>
              <a:ea typeface="Arial"/>
              <a:cs typeface="Arial"/>
              <a:sym typeface="Arial"/>
            </a:endParaRPr>
          </a:p>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Health Policy Research</a:t>
            </a:r>
            <a:endParaRPr b="1" i="0" sz="1100" u="none" cap="none" strike="noStrike">
              <a:solidFill>
                <a:schemeClr val="accent4"/>
              </a:solidFill>
              <a:latin typeface="Arial"/>
              <a:ea typeface="Arial"/>
              <a:cs typeface="Arial"/>
              <a:sym typeface="Arial"/>
            </a:endParaRPr>
          </a:p>
        </p:txBody>
      </p:sp>
      <p:sp>
        <p:nvSpPr>
          <p:cNvPr id="734" name="Google Shape;734;g2415699e66f_0_500"/>
          <p:cNvSpPr txBox="1"/>
          <p:nvPr/>
        </p:nvSpPr>
        <p:spPr>
          <a:xfrm>
            <a:off x="838200" y="999118"/>
            <a:ext cx="10513800" cy="498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Contributors</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735" name="Google Shape;735;g2415699e66f_0_500"/>
          <p:cNvPicPr preferRelativeResize="0"/>
          <p:nvPr/>
        </p:nvPicPr>
        <p:blipFill rotWithShape="1">
          <a:blip r:embed="rId6">
            <a:alphaModFix/>
          </a:blip>
          <a:srcRect b="0" l="0" r="0" t="0"/>
          <a:stretch/>
        </p:blipFill>
        <p:spPr>
          <a:xfrm>
            <a:off x="0" y="0"/>
            <a:ext cx="2852057" cy="848940"/>
          </a:xfrm>
          <a:prstGeom prst="rect">
            <a:avLst/>
          </a:prstGeom>
          <a:noFill/>
          <a:ln>
            <a:noFill/>
          </a:ln>
        </p:spPr>
      </p:pic>
      <p:pic>
        <p:nvPicPr>
          <p:cNvPr id="736" name="Google Shape;736;g2415699e66f_0_500"/>
          <p:cNvPicPr preferRelativeResize="0"/>
          <p:nvPr>
            <p:ph idx="4" type="pic"/>
          </p:nvPr>
        </p:nvPicPr>
        <p:blipFill rotWithShape="1">
          <a:blip r:embed="rId7">
            <a:alphaModFix/>
          </a:blip>
          <a:srcRect b="10899" l="0" r="0" t="10900"/>
          <a:stretch/>
        </p:blipFill>
        <p:spPr>
          <a:xfrm>
            <a:off x="9113325" y="2009900"/>
            <a:ext cx="2391000" cy="2249401"/>
          </a:xfrm>
          <a:prstGeom prst="rect">
            <a:avLst/>
          </a:prstGeom>
          <a:solidFill>
            <a:schemeClr val="accent1"/>
          </a:solidFill>
          <a:ln>
            <a:noFill/>
          </a:ln>
        </p:spPr>
      </p:pic>
      <p:sp>
        <p:nvSpPr>
          <p:cNvPr id="737" name="Google Shape;737;g2415699e66f_0_500"/>
          <p:cNvSpPr txBox="1"/>
          <p:nvPr/>
        </p:nvSpPr>
        <p:spPr>
          <a:xfrm>
            <a:off x="8533104" y="4472891"/>
            <a:ext cx="3504300" cy="286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1"/>
              <a:buFont typeface="Arial"/>
              <a:buNone/>
            </a:pPr>
            <a:r>
              <a:rPr b="0" i="0" lang="en-US" sz="1401" u="none" cap="none" strike="noStrike">
                <a:solidFill>
                  <a:schemeClr val="dk1"/>
                </a:solidFill>
                <a:latin typeface="Arial"/>
                <a:ea typeface="Arial"/>
                <a:cs typeface="Arial"/>
                <a:sym typeface="Arial"/>
              </a:rPr>
              <a:t>Dr. Silvia R. González</a:t>
            </a:r>
            <a:endParaRPr b="0" i="0" sz="1400" u="none" cap="none" strike="noStrike">
              <a:solidFill>
                <a:srgbClr val="000000"/>
              </a:solidFill>
              <a:latin typeface="Arial"/>
              <a:ea typeface="Arial"/>
              <a:cs typeface="Arial"/>
              <a:sym typeface="Arial"/>
            </a:endParaRPr>
          </a:p>
        </p:txBody>
      </p:sp>
      <p:sp>
        <p:nvSpPr>
          <p:cNvPr id="738" name="Google Shape;738;g2415699e66f_0_500"/>
          <p:cNvSpPr txBox="1"/>
          <p:nvPr/>
        </p:nvSpPr>
        <p:spPr>
          <a:xfrm>
            <a:off x="8556679" y="4801225"/>
            <a:ext cx="3504300" cy="244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Director of Research, UCLA LPPI</a:t>
            </a:r>
            <a:endParaRPr b="1" i="0" sz="1100" u="none" cap="none" strike="noStrike">
              <a:solidFill>
                <a:schemeClr val="accent4"/>
              </a:solidFill>
              <a:latin typeface="Arial"/>
              <a:ea typeface="Arial"/>
              <a:cs typeface="Arial"/>
              <a:sym typeface="Arial"/>
            </a:endParaRPr>
          </a:p>
          <a:p>
            <a:pPr indent="0" lvl="0" marL="0" marR="0" rtl="0" algn="ctr">
              <a:lnSpc>
                <a:spcPct val="90000"/>
              </a:lnSpc>
              <a:spcBef>
                <a:spcPts val="0"/>
              </a:spcBef>
              <a:spcAft>
                <a:spcPts val="0"/>
              </a:spcAft>
              <a:buClr>
                <a:schemeClr val="accent4"/>
              </a:buClr>
              <a:buSzPts val="1100"/>
              <a:buFont typeface="Arial"/>
              <a:buNone/>
            </a:pPr>
            <a:r>
              <a:rPr b="1" i="0" lang="en-US" sz="1100" u="none" cap="none" strike="noStrike">
                <a:solidFill>
                  <a:schemeClr val="accent4"/>
                </a:solidFill>
                <a:latin typeface="Arial"/>
                <a:ea typeface="Arial"/>
                <a:cs typeface="Arial"/>
                <a:sym typeface="Arial"/>
              </a:rPr>
              <a:t>Climate, Environmental Justice and Health Research</a:t>
            </a:r>
            <a:endParaRPr b="1" i="0" sz="1100" u="none" cap="none" strike="noStrike">
              <a:solidFill>
                <a:schemeClr val="accent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2415699e66f_0_517"/>
          <p:cNvSpPr txBox="1"/>
          <p:nvPr/>
        </p:nvSpPr>
        <p:spPr>
          <a:xfrm>
            <a:off x="838200" y="1442500"/>
            <a:ext cx="10124100" cy="5183700"/>
          </a:xfrm>
          <a:prstGeom prst="rect">
            <a:avLst/>
          </a:prstGeom>
          <a:noFill/>
          <a:ln>
            <a:noFill/>
          </a:ln>
        </p:spPr>
        <p:txBody>
          <a:bodyPr anchorCtr="0" anchor="ctr" bIns="45700" lIns="91425" spcFirstLastPara="1" rIns="91425" wrap="square" tIns="45700">
            <a:noAutofit/>
          </a:bodyPr>
          <a:lstStyle/>
          <a:p>
            <a:pPr indent="0" lvl="2" marL="0" marR="0" rtl="0" algn="l">
              <a:lnSpc>
                <a:spcPct val="90000"/>
              </a:lnSpc>
              <a:spcBef>
                <a:spcPts val="0"/>
              </a:spcBef>
              <a:spcAft>
                <a:spcPts val="0"/>
              </a:spcAft>
              <a:buClr>
                <a:schemeClr val="lt1"/>
              </a:buClr>
              <a:buSzPts val="1401"/>
              <a:buFont typeface="Arial"/>
              <a:buNone/>
            </a:pPr>
            <a:r>
              <a:t/>
            </a:r>
            <a:endParaRPr b="0" i="0" sz="1400" u="none" cap="none" strike="noStrike">
              <a:solidFill>
                <a:srgbClr val="000000"/>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600"/>
              <a:buFont typeface="Arial"/>
              <a:buNone/>
            </a:pPr>
            <a:r>
              <a:t/>
            </a:r>
            <a:endParaRPr b="1" i="0" sz="19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The Medi-Cal expansion to undocumented adults 50+.</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Upcoming LPPI toolkit looks at short-term implementation lessons to inform Medi-Cal’s expansion to ALL eligible adults in 2024.</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Coverage options for the 18% of uninsured undocumented adults 50+ who exceed Medi-Cal’s income eligibility threshold.</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1900" u="none" cap="none" strike="noStrike">
              <a:solidFill>
                <a:schemeClr val="lt1"/>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0" i="0" sz="1900" u="none" cap="none" strike="noStrike">
              <a:solidFill>
                <a:srgbClr val="000000"/>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p:txBody>
      </p:sp>
      <p:sp>
        <p:nvSpPr>
          <p:cNvPr id="744" name="Google Shape;744;g2415699e66f_0_517"/>
          <p:cNvSpPr txBox="1"/>
          <p:nvPr/>
        </p:nvSpPr>
        <p:spPr>
          <a:xfrm>
            <a:off x="773000" y="479442"/>
            <a:ext cx="10515600" cy="1148700"/>
          </a:xfrm>
          <a:prstGeom prst="rect">
            <a:avLst/>
          </a:prstGeom>
          <a:noFill/>
          <a:ln>
            <a:noFill/>
          </a:ln>
        </p:spPr>
        <p:txBody>
          <a:bodyPr anchorCtr="0" anchor="ctr" bIns="45700" lIns="1080000" spcFirstLastPara="1" rIns="1080000"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US" sz="4400" u="none" cap="none" strike="noStrike">
                <a:solidFill>
                  <a:schemeClr val="lt1"/>
                </a:solidFill>
                <a:latin typeface="Arial"/>
                <a:ea typeface="Arial"/>
                <a:cs typeface="Arial"/>
                <a:sym typeface="Arial"/>
              </a:rPr>
              <a:t>Agenda</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745" name="Google Shape;745;g2415699e66f_0_517"/>
          <p:cNvPicPr preferRelativeResize="0"/>
          <p:nvPr/>
        </p:nvPicPr>
        <p:blipFill rotWithShape="1">
          <a:blip r:embed="rId3">
            <a:alphaModFix/>
          </a:blip>
          <a:srcRect b="0" l="0" r="0" t="0"/>
          <a:stretch/>
        </p:blipFill>
        <p:spPr>
          <a:xfrm>
            <a:off x="0" y="0"/>
            <a:ext cx="2852058" cy="839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2415699e66f_0_523"/>
          <p:cNvSpPr txBox="1"/>
          <p:nvPr/>
        </p:nvSpPr>
        <p:spPr>
          <a:xfrm>
            <a:off x="838200" y="1442500"/>
            <a:ext cx="10515600" cy="5183700"/>
          </a:xfrm>
          <a:prstGeom prst="rect">
            <a:avLst/>
          </a:prstGeom>
          <a:noFill/>
          <a:ln>
            <a:noFill/>
          </a:ln>
        </p:spPr>
        <p:txBody>
          <a:bodyPr anchorCtr="0" anchor="ctr" bIns="45700" lIns="91425" spcFirstLastPara="1" rIns="91425" wrap="square" tIns="45700">
            <a:noAutofit/>
          </a:bodyPr>
          <a:lstStyle/>
          <a:p>
            <a:pPr indent="0" lvl="2" marL="0" marR="0" rtl="0" algn="l">
              <a:lnSpc>
                <a:spcPct val="90000"/>
              </a:lnSpc>
              <a:spcBef>
                <a:spcPts val="0"/>
              </a:spcBef>
              <a:spcAft>
                <a:spcPts val="0"/>
              </a:spcAft>
              <a:buClr>
                <a:schemeClr val="lt1"/>
              </a:buClr>
              <a:buSzPts val="1401"/>
              <a:buFont typeface="Arial"/>
              <a:buNone/>
            </a:pPr>
            <a:r>
              <a:t/>
            </a:r>
            <a:endParaRPr b="0" i="0" sz="1400" u="none" cap="none" strike="noStrike">
              <a:solidFill>
                <a:srgbClr val="000000"/>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600"/>
              <a:buFont typeface="Arial"/>
              <a:buNone/>
            </a:pPr>
            <a:r>
              <a:t/>
            </a:r>
            <a:endParaRPr b="1" i="0" sz="19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Undocumented immigrants are ineligible to enroll in Medicaid or purchase health insurance coverage through the Affordable Care Act (ACA)</a:t>
            </a:r>
            <a:r>
              <a:rPr b="1" i="0" lang="en-US" sz="2500" u="none" cap="none" strike="noStrike">
                <a:solidFill>
                  <a:srgbClr val="FFFFFF"/>
                </a:solidFill>
                <a:latin typeface="Arial"/>
                <a:ea typeface="Arial"/>
                <a:cs typeface="Arial"/>
                <a:sym typeface="Arial"/>
              </a:rPr>
              <a:t> Marketplaces.</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2500" u="none" cap="none" strike="noStrike">
              <a:solidFill>
                <a:srgbClr val="FFFFFF"/>
              </a:solidFill>
              <a:latin typeface="Arial"/>
              <a:ea typeface="Arial"/>
              <a:cs typeface="Arial"/>
              <a:sym typeface="Arial"/>
            </a:endParaRPr>
          </a:p>
          <a:p>
            <a:pPr indent="0" lvl="0" marL="1371600" marR="0" rtl="0" algn="l">
              <a:lnSpc>
                <a:spcPct val="90000"/>
              </a:lnSpc>
              <a:spcBef>
                <a:spcPts val="500"/>
              </a:spcBef>
              <a:spcAft>
                <a:spcPts val="0"/>
              </a:spcAft>
              <a:buClr>
                <a:srgbClr val="000000"/>
              </a:buClr>
              <a:buSzPts val="25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Undocumented Latinos are the largest group of individuals who are ineligible to receive coverage through the ACA.</a:t>
            </a:r>
            <a:endParaRPr b="1" i="0" sz="2500" u="none" cap="none" strike="noStrike">
              <a:solidFill>
                <a:schemeClr val="lt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2500"/>
              <a:buFont typeface="Arial"/>
              <a:buNone/>
            </a:pPr>
            <a:r>
              <a:t/>
            </a:r>
            <a:endParaRPr b="1" i="0" sz="2500" u="none" cap="none" strike="noStrike">
              <a:solidFill>
                <a:schemeClr val="lt1"/>
              </a:solidFill>
              <a:latin typeface="Arial"/>
              <a:ea typeface="Arial"/>
              <a:cs typeface="Arial"/>
              <a:sym typeface="Arial"/>
            </a:endParaRPr>
          </a:p>
          <a:p>
            <a:pPr indent="0" lvl="0" marL="0" marR="0" rtl="0" algn="l">
              <a:lnSpc>
                <a:spcPct val="90000"/>
              </a:lnSpc>
              <a:spcBef>
                <a:spcPts val="500"/>
              </a:spcBef>
              <a:spcAft>
                <a:spcPts val="0"/>
              </a:spcAft>
              <a:buClr>
                <a:srgbClr val="000000"/>
              </a:buClr>
              <a:buSzPts val="1900"/>
              <a:buFont typeface="Arial"/>
              <a:buNone/>
            </a:pPr>
            <a:r>
              <a:t/>
            </a:r>
            <a:endParaRPr b="1" i="0" sz="1900" u="none" cap="none" strike="noStrike">
              <a:solidFill>
                <a:schemeClr val="lt1"/>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p:txBody>
      </p:sp>
      <p:sp>
        <p:nvSpPr>
          <p:cNvPr id="751" name="Google Shape;751;g2415699e66f_0_523"/>
          <p:cNvSpPr txBox="1"/>
          <p:nvPr/>
        </p:nvSpPr>
        <p:spPr>
          <a:xfrm>
            <a:off x="773000" y="479442"/>
            <a:ext cx="10515600" cy="1148700"/>
          </a:xfrm>
          <a:prstGeom prst="rect">
            <a:avLst/>
          </a:prstGeom>
          <a:noFill/>
          <a:ln>
            <a:noFill/>
          </a:ln>
        </p:spPr>
        <p:txBody>
          <a:bodyPr anchorCtr="0" anchor="ctr" bIns="45700" lIns="1080000" spcFirstLastPara="1" rIns="1080000"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US" sz="4400" u="none" cap="none" strike="noStrike">
                <a:solidFill>
                  <a:schemeClr val="lt1"/>
                </a:solidFill>
                <a:latin typeface="Arial"/>
                <a:ea typeface="Arial"/>
                <a:cs typeface="Arial"/>
                <a:sym typeface="Arial"/>
              </a:rPr>
              <a:t>ACA eligibility</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752" name="Google Shape;752;g2415699e66f_0_523"/>
          <p:cNvPicPr preferRelativeResize="0"/>
          <p:nvPr/>
        </p:nvPicPr>
        <p:blipFill rotWithShape="1">
          <a:blip r:embed="rId3">
            <a:alphaModFix/>
          </a:blip>
          <a:srcRect b="0" l="0" r="0" t="0"/>
          <a:stretch/>
        </p:blipFill>
        <p:spPr>
          <a:xfrm>
            <a:off x="0" y="0"/>
            <a:ext cx="2852058" cy="839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2415699e66f_0_529"/>
          <p:cNvSpPr txBox="1"/>
          <p:nvPr/>
        </p:nvSpPr>
        <p:spPr>
          <a:xfrm>
            <a:off x="838200" y="1688002"/>
            <a:ext cx="10515600" cy="194100"/>
          </a:xfrm>
          <a:prstGeom prst="rect">
            <a:avLst/>
          </a:prstGeom>
          <a:noFill/>
          <a:ln>
            <a:noFill/>
          </a:ln>
        </p:spPr>
        <p:txBody>
          <a:bodyPr anchorCtr="0" anchor="t" bIns="0" lIns="0" spcFirstLastPara="1" rIns="0" wrap="square" tIns="0">
            <a:spAutoFit/>
          </a:bodyPr>
          <a:lstStyle/>
          <a:p>
            <a:pPr indent="0" lvl="2" marL="0" marR="0" rtl="0" algn="ctr">
              <a:lnSpc>
                <a:spcPct val="90000"/>
              </a:lnSpc>
              <a:spcBef>
                <a:spcPts val="0"/>
              </a:spcBef>
              <a:spcAft>
                <a:spcPts val="0"/>
              </a:spcAft>
              <a:buClr>
                <a:schemeClr val="accent4"/>
              </a:buClr>
              <a:buSzPts val="1401"/>
              <a:buFont typeface="Arial"/>
              <a:buNone/>
            </a:pPr>
            <a:r>
              <a:rPr b="1" i="0" lang="en-US" sz="1401" u="none" cap="none" strike="noStrike">
                <a:solidFill>
                  <a:schemeClr val="accent4"/>
                </a:solidFill>
                <a:latin typeface="Arial"/>
                <a:ea typeface="Arial"/>
                <a:cs typeface="Arial"/>
                <a:sym typeface="Arial"/>
              </a:rPr>
              <a:t>SUBTITLE</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758" name="Google Shape;758;g2415699e66f_0_529"/>
          <p:cNvPicPr preferRelativeResize="0"/>
          <p:nvPr/>
        </p:nvPicPr>
        <p:blipFill rotWithShape="1">
          <a:blip r:embed="rId3">
            <a:alphaModFix/>
          </a:blip>
          <a:srcRect b="0" l="0" r="0" t="0"/>
          <a:stretch/>
        </p:blipFill>
        <p:spPr>
          <a:xfrm>
            <a:off x="0" y="0"/>
            <a:ext cx="2852057" cy="848940"/>
          </a:xfrm>
          <a:prstGeom prst="rect">
            <a:avLst/>
          </a:prstGeom>
          <a:noFill/>
          <a:ln>
            <a:noFill/>
          </a:ln>
        </p:spPr>
      </p:pic>
      <p:pic>
        <p:nvPicPr>
          <p:cNvPr descr="page8image46535760" id="759" name="Google Shape;759;g2415699e66f_0_529"/>
          <p:cNvPicPr preferRelativeResize="0"/>
          <p:nvPr/>
        </p:nvPicPr>
        <p:blipFill rotWithShape="1">
          <a:blip r:embed="rId4">
            <a:alphaModFix/>
          </a:blip>
          <a:srcRect b="0" l="0" r="0" t="0"/>
          <a:stretch/>
        </p:blipFill>
        <p:spPr>
          <a:xfrm>
            <a:off x="1537900" y="759625"/>
            <a:ext cx="9417674" cy="5094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g2415699e66f_0_535"/>
          <p:cNvSpPr txBox="1"/>
          <p:nvPr/>
        </p:nvSpPr>
        <p:spPr>
          <a:xfrm>
            <a:off x="838200" y="1688002"/>
            <a:ext cx="10515600" cy="193800"/>
          </a:xfrm>
          <a:prstGeom prst="rect">
            <a:avLst/>
          </a:prstGeom>
          <a:noFill/>
          <a:ln>
            <a:noFill/>
          </a:ln>
        </p:spPr>
        <p:txBody>
          <a:bodyPr anchorCtr="0" anchor="t" bIns="0" lIns="0" spcFirstLastPara="1" rIns="0" wrap="square" tIns="0">
            <a:spAutoFit/>
          </a:bodyPr>
          <a:lstStyle/>
          <a:p>
            <a:pPr indent="0" lvl="2" marL="0" marR="0" rtl="0" algn="ctr">
              <a:lnSpc>
                <a:spcPct val="90000"/>
              </a:lnSpc>
              <a:spcBef>
                <a:spcPts val="0"/>
              </a:spcBef>
              <a:spcAft>
                <a:spcPts val="0"/>
              </a:spcAft>
              <a:buClr>
                <a:schemeClr val="accent4"/>
              </a:buClr>
              <a:buSzPts val="1401"/>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2415699e66f_0_535"/>
          <p:cNvSpPr txBox="1"/>
          <p:nvPr/>
        </p:nvSpPr>
        <p:spPr>
          <a:xfrm>
            <a:off x="3405575" y="459725"/>
            <a:ext cx="6852900" cy="10806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lt1"/>
              </a:buClr>
              <a:buSzPts val="3600"/>
              <a:buFont typeface="Arial"/>
              <a:buNone/>
            </a:pPr>
            <a:r>
              <a:rPr b="1" i="0" lang="en-US" sz="2100" u="none" cap="none" strike="noStrike">
                <a:solidFill>
                  <a:schemeClr val="dk1"/>
                </a:solidFill>
                <a:highlight>
                  <a:schemeClr val="lt1"/>
                </a:highlight>
                <a:latin typeface="Arial"/>
                <a:ea typeface="Arial"/>
                <a:cs typeface="Arial"/>
                <a:sym typeface="Arial"/>
              </a:rPr>
              <a:t>Shifting demographics among immigrants pose challenges for policy makers</a:t>
            </a:r>
            <a:endParaRPr b="0" i="0" sz="100" u="none" cap="none" strike="noStrike">
              <a:solidFill>
                <a:schemeClr val="dk1"/>
              </a:solidFill>
              <a:highlight>
                <a:schemeClr val="lt1"/>
              </a:highlight>
              <a:latin typeface="Arial"/>
              <a:ea typeface="Arial"/>
              <a:cs typeface="Arial"/>
              <a:sym typeface="Arial"/>
            </a:endParaRPr>
          </a:p>
          <a:p>
            <a:pPr indent="0" lvl="0" marL="0" marR="0" rtl="0" algn="ctr">
              <a:lnSpc>
                <a:spcPct val="90000"/>
              </a:lnSpc>
              <a:spcBef>
                <a:spcPts val="0"/>
              </a:spcBef>
              <a:spcAft>
                <a:spcPts val="0"/>
              </a:spcAft>
              <a:buClr>
                <a:schemeClr val="dk1"/>
              </a:buClr>
              <a:buSzPts val="3600"/>
              <a:buFont typeface="Arial"/>
              <a:buNone/>
            </a:pPr>
            <a:r>
              <a:t/>
            </a:r>
            <a:endParaRPr b="1" i="0" sz="3600" u="none" cap="none" strike="noStrike">
              <a:solidFill>
                <a:schemeClr val="dk1"/>
              </a:solidFill>
              <a:highlight>
                <a:schemeClr val="dk1"/>
              </a:highlight>
              <a:latin typeface="Arial"/>
              <a:ea typeface="Arial"/>
              <a:cs typeface="Arial"/>
              <a:sym typeface="Arial"/>
            </a:endParaRPr>
          </a:p>
        </p:txBody>
      </p:sp>
      <p:pic>
        <p:nvPicPr>
          <p:cNvPr descr="A picture containing text&#10;&#10;Description automatically generated" id="766" name="Google Shape;766;g2415699e66f_0_535"/>
          <p:cNvPicPr preferRelativeResize="0"/>
          <p:nvPr/>
        </p:nvPicPr>
        <p:blipFill rotWithShape="1">
          <a:blip r:embed="rId3">
            <a:alphaModFix/>
          </a:blip>
          <a:srcRect b="0" l="0" r="0" t="0"/>
          <a:stretch/>
        </p:blipFill>
        <p:spPr>
          <a:xfrm>
            <a:off x="0" y="0"/>
            <a:ext cx="2852057" cy="848940"/>
          </a:xfrm>
          <a:prstGeom prst="rect">
            <a:avLst/>
          </a:prstGeom>
          <a:noFill/>
          <a:ln>
            <a:noFill/>
          </a:ln>
        </p:spPr>
      </p:pic>
      <p:pic>
        <p:nvPicPr>
          <p:cNvPr id="767" name="Google Shape;767;g2415699e66f_0_535" title="Points scored"/>
          <p:cNvPicPr preferRelativeResize="0"/>
          <p:nvPr/>
        </p:nvPicPr>
        <p:blipFill rotWithShape="1">
          <a:blip r:embed="rId4">
            <a:alphaModFix/>
          </a:blip>
          <a:srcRect b="0" l="0" r="0" t="0"/>
          <a:stretch/>
        </p:blipFill>
        <p:spPr>
          <a:xfrm>
            <a:off x="2743925" y="1169850"/>
            <a:ext cx="7565850" cy="4678225"/>
          </a:xfrm>
          <a:prstGeom prst="rect">
            <a:avLst/>
          </a:prstGeom>
          <a:noFill/>
          <a:ln cap="flat" cmpd="sng" w="9525">
            <a:solidFill>
              <a:schemeClr val="lt1"/>
            </a:solidFill>
            <a:prstDash val="solid"/>
            <a:round/>
            <a:headEnd len="sm" w="sm" type="none"/>
            <a:tailEnd len="sm" w="sm" type="none"/>
          </a:ln>
        </p:spPr>
      </p:pic>
      <p:sp>
        <p:nvSpPr>
          <p:cNvPr id="768" name="Google Shape;768;g2415699e66f_0_535"/>
          <p:cNvSpPr txBox="1"/>
          <p:nvPr/>
        </p:nvSpPr>
        <p:spPr>
          <a:xfrm>
            <a:off x="2743925" y="6168975"/>
            <a:ext cx="80859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S</a:t>
            </a:r>
            <a:r>
              <a:rPr b="0" i="0" lang="en-US" sz="1000" u="none" cap="none" strike="noStrike">
                <a:solidFill>
                  <a:schemeClr val="lt1"/>
                </a:solidFill>
                <a:latin typeface="Arial"/>
                <a:ea typeface="Arial"/>
                <a:cs typeface="Arial"/>
                <a:sym typeface="Arial"/>
              </a:rPr>
              <a:t>ource: Tabulated by UCLA LPPI with data from California Health and Interview Survey 2013-2019</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69" name="Google Shape;769;g2415699e66f_0_535"/>
          <p:cNvSpPr/>
          <p:nvPr/>
        </p:nvSpPr>
        <p:spPr>
          <a:xfrm>
            <a:off x="2675825" y="2490950"/>
            <a:ext cx="7920600" cy="972900"/>
          </a:xfrm>
          <a:prstGeom prst="rect">
            <a:avLst/>
          </a:prstGeom>
          <a:noFill/>
          <a:ln cap="flat" cmpd="sng" w="9525">
            <a:solidFill>
              <a:srgbClr val="07376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2415699e66f_0_544"/>
          <p:cNvSpPr txBox="1"/>
          <p:nvPr/>
        </p:nvSpPr>
        <p:spPr>
          <a:xfrm>
            <a:off x="838200" y="1442500"/>
            <a:ext cx="10515600" cy="5183700"/>
          </a:xfrm>
          <a:prstGeom prst="rect">
            <a:avLst/>
          </a:prstGeom>
          <a:noFill/>
          <a:ln>
            <a:noFill/>
          </a:ln>
        </p:spPr>
        <p:txBody>
          <a:bodyPr anchorCtr="0" anchor="ctr" bIns="45700" lIns="91425" spcFirstLastPara="1" rIns="91425" wrap="square" tIns="45700">
            <a:noAutofit/>
          </a:bodyPr>
          <a:lstStyle/>
          <a:p>
            <a:pPr indent="0" lvl="2" marL="0" marR="0" rtl="0" algn="l">
              <a:lnSpc>
                <a:spcPct val="90000"/>
              </a:lnSpc>
              <a:spcBef>
                <a:spcPts val="0"/>
              </a:spcBef>
              <a:spcAft>
                <a:spcPts val="0"/>
              </a:spcAft>
              <a:buClr>
                <a:schemeClr val="lt1"/>
              </a:buClr>
              <a:buSzPts val="1401"/>
              <a:buFont typeface="Arial"/>
              <a:buNone/>
            </a:pPr>
            <a:r>
              <a:t/>
            </a:r>
            <a:endParaRPr b="0" i="0" sz="1400" u="none" cap="none" strike="noStrike">
              <a:solidFill>
                <a:srgbClr val="000000"/>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600"/>
              <a:buFont typeface="Arial"/>
              <a:buNone/>
            </a:pPr>
            <a:r>
              <a:t/>
            </a:r>
            <a:endParaRPr b="1" i="0" sz="1900" u="none" cap="none" strike="noStrike">
              <a:solidFill>
                <a:schemeClr val="lt1"/>
              </a:solidFill>
              <a:latin typeface="Arial"/>
              <a:ea typeface="Arial"/>
              <a:cs typeface="Arial"/>
              <a:sym typeface="Arial"/>
            </a:endParaRPr>
          </a:p>
          <a:p>
            <a:pPr indent="0" lvl="0" marL="1371600" marR="0" rtl="0" algn="l">
              <a:lnSpc>
                <a:spcPct val="90000"/>
              </a:lnSpc>
              <a:spcBef>
                <a:spcPts val="500"/>
              </a:spcBef>
              <a:spcAft>
                <a:spcPts val="0"/>
              </a:spcAft>
              <a:buClr>
                <a:srgbClr val="000000"/>
              </a:buClr>
              <a:buSzPts val="1900"/>
              <a:buFont typeface="Arial"/>
              <a:buNone/>
            </a:pPr>
            <a:r>
              <a:t/>
            </a:r>
            <a:endParaRPr b="1" i="0" sz="19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California has gradually expanded full-scope Medi-Cal to undocumented immigrants since 2015.</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Expansions financed through state funds.</a:t>
            </a:r>
            <a:endParaRPr b="0" i="0" sz="1400" u="none" cap="none" strike="noStrike">
              <a:solidFill>
                <a:srgbClr val="000000"/>
              </a:solidFill>
              <a:latin typeface="Arial"/>
              <a:ea typeface="Arial"/>
              <a:cs typeface="Arial"/>
              <a:sym typeface="Arial"/>
            </a:endParaRPr>
          </a:p>
          <a:p>
            <a:pPr indent="-165100" lvl="2" marL="285750" marR="0" rtl="0" algn="l">
              <a:lnSpc>
                <a:spcPct val="90000"/>
              </a:lnSpc>
              <a:spcBef>
                <a:spcPts val="500"/>
              </a:spcBef>
              <a:spcAft>
                <a:spcPts val="0"/>
              </a:spcAft>
              <a:buClr>
                <a:schemeClr val="lt1"/>
              </a:buClr>
              <a:buSzPts val="1900"/>
              <a:buFont typeface="Arial"/>
              <a:buNone/>
            </a:pPr>
            <a:r>
              <a:t/>
            </a:r>
            <a:endParaRPr b="1" i="0" sz="2500" u="none" cap="none" strike="noStrike">
              <a:solidFill>
                <a:schemeClr val="lt1"/>
              </a:solidFill>
              <a:latin typeface="Arial"/>
              <a:ea typeface="Arial"/>
              <a:cs typeface="Arial"/>
              <a:sym typeface="Arial"/>
            </a:endParaRPr>
          </a:p>
          <a:p>
            <a:pPr indent="-285750" lvl="2" marL="285750" marR="0" rtl="0" algn="l">
              <a:lnSpc>
                <a:spcPct val="90000"/>
              </a:lnSpc>
              <a:spcBef>
                <a:spcPts val="500"/>
              </a:spcBef>
              <a:spcAft>
                <a:spcPts val="0"/>
              </a:spcAft>
              <a:buClr>
                <a:schemeClr val="lt1"/>
              </a:buClr>
              <a:buSzPts val="1900"/>
              <a:buFont typeface="Arial"/>
              <a:buChar char="•"/>
            </a:pPr>
            <a:r>
              <a:rPr b="1" i="0" lang="en-US" sz="2500" u="none" cap="none" strike="noStrike">
                <a:solidFill>
                  <a:schemeClr val="lt1"/>
                </a:solidFill>
                <a:latin typeface="Arial"/>
                <a:ea typeface="Arial"/>
                <a:cs typeface="Arial"/>
                <a:sym typeface="Arial"/>
              </a:rPr>
              <a:t>Eight other states such as Illinois, New York, Oregon and Washington have followed.</a:t>
            </a:r>
            <a:endParaRPr b="0" i="0" sz="2500" u="none" cap="none" strike="noStrike">
              <a:solidFill>
                <a:srgbClr val="000000"/>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184150" lvl="2" marL="28575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600"/>
              <a:buFont typeface="Arial"/>
              <a:buNone/>
            </a:pPr>
            <a:r>
              <a:t/>
            </a:r>
            <a:endParaRPr b="1" i="0" sz="1600"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a:p>
            <a:pPr indent="0" lvl="2" marL="0" marR="0" rtl="0" algn="l">
              <a:lnSpc>
                <a:spcPct val="90000"/>
              </a:lnSpc>
              <a:spcBef>
                <a:spcPts val="500"/>
              </a:spcBef>
              <a:spcAft>
                <a:spcPts val="0"/>
              </a:spcAft>
              <a:buClr>
                <a:schemeClr val="accent4"/>
              </a:buClr>
              <a:buSzPts val="1401"/>
              <a:buFont typeface="Arial"/>
              <a:buNone/>
            </a:pPr>
            <a:r>
              <a:t/>
            </a:r>
            <a:endParaRPr b="1" i="0" sz="1401" u="none" cap="none" strike="noStrike">
              <a:solidFill>
                <a:schemeClr val="lt1"/>
              </a:solidFill>
              <a:latin typeface="Arial"/>
              <a:ea typeface="Arial"/>
              <a:cs typeface="Arial"/>
              <a:sym typeface="Arial"/>
            </a:endParaRPr>
          </a:p>
        </p:txBody>
      </p:sp>
      <p:sp>
        <p:nvSpPr>
          <p:cNvPr id="775" name="Google Shape;775;g2415699e66f_0_544"/>
          <p:cNvSpPr txBox="1"/>
          <p:nvPr/>
        </p:nvSpPr>
        <p:spPr>
          <a:xfrm>
            <a:off x="773000" y="479442"/>
            <a:ext cx="10515600" cy="1148700"/>
          </a:xfrm>
          <a:prstGeom prst="rect">
            <a:avLst/>
          </a:prstGeom>
          <a:noFill/>
          <a:ln>
            <a:noFill/>
          </a:ln>
        </p:spPr>
        <p:txBody>
          <a:bodyPr anchorCtr="0" anchor="ctr" bIns="45700" lIns="1080000" spcFirstLastPara="1" rIns="1080000"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US" sz="4400" u="none" cap="none" strike="noStrike">
                <a:solidFill>
                  <a:schemeClr val="lt1"/>
                </a:solidFill>
                <a:latin typeface="Arial"/>
                <a:ea typeface="Arial"/>
                <a:cs typeface="Arial"/>
                <a:sym typeface="Arial"/>
              </a:rPr>
              <a:t>Medi-Cal expansion</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776" name="Google Shape;776;g2415699e66f_0_544"/>
          <p:cNvPicPr preferRelativeResize="0"/>
          <p:nvPr/>
        </p:nvPicPr>
        <p:blipFill rotWithShape="1">
          <a:blip r:embed="rId3">
            <a:alphaModFix/>
          </a:blip>
          <a:srcRect b="0" l="0" r="0" t="0"/>
          <a:stretch/>
        </p:blipFill>
        <p:spPr>
          <a:xfrm>
            <a:off x="0" y="0"/>
            <a:ext cx="2852058" cy="839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g2415699e66f_0_550"/>
          <p:cNvSpPr/>
          <p:nvPr/>
        </p:nvSpPr>
        <p:spPr>
          <a:xfrm>
            <a:off x="2" y="909000"/>
            <a:ext cx="4602900" cy="50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782" name="Google Shape;782;g2415699e66f_0_550"/>
          <p:cNvSpPr txBox="1"/>
          <p:nvPr/>
        </p:nvSpPr>
        <p:spPr>
          <a:xfrm>
            <a:off x="425275" y="2680950"/>
            <a:ext cx="2980200" cy="14961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Medi-Cal Expansion Timeline</a:t>
            </a:r>
            <a:endParaRPr b="0" i="0" sz="1400" u="none" cap="none" strike="noStrike">
              <a:solidFill>
                <a:srgbClr val="000000"/>
              </a:solidFill>
              <a:latin typeface="Arial"/>
              <a:ea typeface="Arial"/>
              <a:cs typeface="Arial"/>
              <a:sym typeface="Arial"/>
            </a:endParaRPr>
          </a:p>
        </p:txBody>
      </p:sp>
      <p:sp>
        <p:nvSpPr>
          <p:cNvPr id="783" name="Google Shape;783;g2415699e66f_0_550"/>
          <p:cNvSpPr txBox="1"/>
          <p:nvPr/>
        </p:nvSpPr>
        <p:spPr>
          <a:xfrm>
            <a:off x="838200" y="3973636"/>
            <a:ext cx="2656500" cy="476700"/>
          </a:xfrm>
          <a:prstGeom prst="rect">
            <a:avLst/>
          </a:prstGeom>
          <a:noFill/>
          <a:ln>
            <a:noFill/>
          </a:ln>
        </p:spPr>
        <p:txBody>
          <a:bodyPr anchorCtr="0" anchor="t" bIns="0" lIns="0" spcFirstLastPara="1" rIns="0" wrap="square" tIns="0">
            <a:spAutoFit/>
          </a:bodyPr>
          <a:lstStyle/>
          <a:p>
            <a:pPr indent="0" lvl="4" marL="0" marR="0" rtl="0" algn="l">
              <a:lnSpc>
                <a:spcPct val="120000"/>
              </a:lnSpc>
              <a:spcBef>
                <a:spcPts val="0"/>
              </a:spcBef>
              <a:spcAft>
                <a:spcPts val="0"/>
              </a:spcAft>
              <a:buClr>
                <a:schemeClr val="lt1"/>
              </a:buClr>
              <a:buSzPts val="1001"/>
              <a:buFont typeface="Arial"/>
              <a:buNone/>
            </a:pPr>
            <a:r>
              <a:t/>
            </a:r>
            <a:endParaRPr b="0" i="0" sz="1400" u="none" cap="none" strike="noStrike">
              <a:solidFill>
                <a:srgbClr val="000000"/>
              </a:solidFill>
              <a:latin typeface="Arial"/>
              <a:ea typeface="Arial"/>
              <a:cs typeface="Arial"/>
              <a:sym typeface="Arial"/>
            </a:endParaRPr>
          </a:p>
          <a:p>
            <a:pPr indent="0" lvl="4" marL="0" marR="0" rtl="0" algn="l">
              <a:lnSpc>
                <a:spcPct val="120000"/>
              </a:lnSpc>
              <a:spcBef>
                <a:spcPts val="500"/>
              </a:spcBef>
              <a:spcAft>
                <a:spcPts val="0"/>
              </a:spcAft>
              <a:buClr>
                <a:schemeClr val="accent4"/>
              </a:buClr>
              <a:buSzPts val="1001"/>
              <a:buFont typeface="Arial"/>
              <a:buNone/>
            </a:pPr>
            <a:r>
              <a:t/>
            </a:r>
            <a:endParaRPr b="1" i="0" sz="1001" u="none" cap="none" strike="noStrike">
              <a:solidFill>
                <a:schemeClr val="lt1"/>
              </a:solidFill>
              <a:latin typeface="Arial"/>
              <a:ea typeface="Arial"/>
              <a:cs typeface="Arial"/>
              <a:sym typeface="Arial"/>
            </a:endParaRPr>
          </a:p>
        </p:txBody>
      </p:sp>
      <p:pic>
        <p:nvPicPr>
          <p:cNvPr descr="A picture containing text&#10;&#10;Description automatically generated" id="784" name="Google Shape;784;g2415699e66f_0_550"/>
          <p:cNvPicPr preferRelativeResize="0"/>
          <p:nvPr/>
        </p:nvPicPr>
        <p:blipFill rotWithShape="1">
          <a:blip r:embed="rId3">
            <a:alphaModFix/>
          </a:blip>
          <a:srcRect b="0" l="0" r="0" t="0"/>
          <a:stretch/>
        </p:blipFill>
        <p:spPr>
          <a:xfrm>
            <a:off x="0" y="0"/>
            <a:ext cx="2852057" cy="848940"/>
          </a:xfrm>
          <a:prstGeom prst="rect">
            <a:avLst/>
          </a:prstGeom>
          <a:noFill/>
          <a:ln>
            <a:noFill/>
          </a:ln>
        </p:spPr>
      </p:pic>
      <p:pic>
        <p:nvPicPr>
          <p:cNvPr id="785" name="Google Shape;785;g2415699e66f_0_550"/>
          <p:cNvPicPr preferRelativeResize="0"/>
          <p:nvPr/>
        </p:nvPicPr>
        <p:blipFill rotWithShape="1">
          <a:blip r:embed="rId4">
            <a:alphaModFix/>
          </a:blip>
          <a:srcRect b="0" l="0" r="0" t="0"/>
          <a:stretch/>
        </p:blipFill>
        <p:spPr>
          <a:xfrm>
            <a:off x="3275625" y="85375"/>
            <a:ext cx="8916375" cy="66842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4122C"/>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4122C"/>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2017-05-24T15:16:35Z</dcterms:created>
  <dc:creator>Bill Mawhinney</dc:creator>
</cp:coreProperties>
</file>